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"/>
  </p:notesMasterIdLst>
  <p:sldIdLst>
    <p:sldId id="266" r:id="rId3"/>
    <p:sldId id="256" r:id="rId5"/>
    <p:sldId id="257" r:id="rId6"/>
    <p:sldId id="259" r:id="rId7"/>
    <p:sldId id="261" r:id="rId8"/>
    <p:sldId id="260" r:id="rId9"/>
    <p:sldId id="300" r:id="rId10"/>
    <p:sldId id="302" r:id="rId11"/>
    <p:sldId id="269" r:id="rId12"/>
    <p:sldId id="312" r:id="rId13"/>
    <p:sldId id="310" r:id="rId14"/>
    <p:sldId id="311" r:id="rId15"/>
    <p:sldId id="301" r:id="rId16"/>
    <p:sldId id="265" r:id="rId17"/>
    <p:sldId id="271" r:id="rId18"/>
    <p:sldId id="304" r:id="rId19"/>
    <p:sldId id="305" r:id="rId20"/>
  </p:sldIdLst>
  <p:sldSz cx="9144000" cy="5143500" type="screen16x9"/>
  <p:notesSz cx="6858000" cy="9144000"/>
  <p:embeddedFontLst>
    <p:embeddedFont>
      <p:font typeface="Poppins Black" panose="00000A00000000000000"/>
      <p:bold r:id="rId24"/>
    </p:embeddedFont>
    <p:embeddedFont>
      <p:font typeface="Poppins" panose="00000500000000000000"/>
      <p:regular r:id="rId25"/>
    </p:embeddedFont>
    <p:embeddedFont>
      <p:font typeface="Poppins Black" panose="00000A00000000000000" pitchFamily="2" charset="0"/>
      <p:bold r:id="rId26"/>
    </p:embeddedFont>
    <p:embeddedFont>
      <p:font typeface="Li Alinur Showpnopuri Unicode" panose="02000500000000000000" pitchFamily="2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Arial Unicode MS" panose="020B0604020202020204" charset="-122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280"/>
    <a:srgbClr val="F9D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4E33C4-0162-4A04-B1D4-F404AC6C0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782" y="67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4b3b7ab8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4b3b7ab8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Char char="●"/>
              <a:defRPr sz="18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6" Type="http://schemas.openxmlformats.org/officeDocument/2006/relationships/tags" Target="../tags/tag1.xml"/><Relationship Id="rId5" Type="http://schemas.microsoft.com/office/2007/relationships/media" Target="../media/media1.mp4"/><Relationship Id="rId4" Type="http://schemas.openxmlformats.org/officeDocument/2006/relationships/video" Target="NULL" TargetMode="External"/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"/>
          <p:cNvPicPr>
            <a:picLocks noChangeAspect="1"/>
          </p:cNvPicPr>
          <p:nvPr/>
        </p:nvPicPr>
        <p:blipFill>
          <a:blip r:embed="rId1"/>
          <a:srcRect b="17450"/>
          <a:stretch>
            <a:fillRect/>
          </a:stretch>
        </p:blipFill>
        <p:spPr>
          <a:xfrm>
            <a:off x="3835400" y="2863850"/>
            <a:ext cx="2540000" cy="2096770"/>
          </a:xfrm>
          <a:prstGeom prst="roundRect">
            <a:avLst/>
          </a:prstGeom>
        </p:spPr>
      </p:pic>
      <p:sp>
        <p:nvSpPr>
          <p:cNvPr id="613" name="Google Shape;613;p36"/>
          <p:cNvSpPr/>
          <p:nvPr/>
        </p:nvSpPr>
        <p:spPr>
          <a:xfrm>
            <a:off x="2765382" y="599895"/>
            <a:ext cx="118571" cy="125195"/>
          </a:xfrm>
          <a:custGeom>
            <a:avLst/>
            <a:gdLst/>
            <a:ahLst/>
            <a:cxnLst/>
            <a:rect l="l" t="t" r="r" b="b"/>
            <a:pathLst>
              <a:path w="4171" h="4404" extrusionOk="0">
                <a:moveTo>
                  <a:pt x="1535" y="0"/>
                </a:moveTo>
                <a:lnTo>
                  <a:pt x="1" y="2802"/>
                </a:lnTo>
                <a:cubicBezTo>
                  <a:pt x="935" y="3303"/>
                  <a:pt x="1835" y="3837"/>
                  <a:pt x="2703" y="4404"/>
                </a:cubicBezTo>
                <a:lnTo>
                  <a:pt x="4170" y="1568"/>
                </a:lnTo>
                <a:cubicBezTo>
                  <a:pt x="3336" y="1035"/>
                  <a:pt x="2436" y="467"/>
                  <a:pt x="1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5" name="Google Shape;615;p36"/>
          <p:cNvSpPr/>
          <p:nvPr/>
        </p:nvSpPr>
        <p:spPr>
          <a:xfrm>
            <a:off x="2589956" y="539202"/>
            <a:ext cx="137532" cy="103391"/>
          </a:xfrm>
          <a:custGeom>
            <a:avLst/>
            <a:gdLst/>
            <a:ahLst/>
            <a:cxnLst/>
            <a:rect l="l" t="t" r="r" b="b"/>
            <a:pathLst>
              <a:path w="4838" h="3637" extrusionOk="0">
                <a:moveTo>
                  <a:pt x="1669" y="1"/>
                </a:moveTo>
                <a:lnTo>
                  <a:pt x="1" y="2803"/>
                </a:lnTo>
                <a:cubicBezTo>
                  <a:pt x="1101" y="2969"/>
                  <a:pt x="2202" y="3270"/>
                  <a:pt x="3236" y="3637"/>
                </a:cubicBezTo>
                <a:cubicBezTo>
                  <a:pt x="3803" y="2703"/>
                  <a:pt x="4337" y="1735"/>
                  <a:pt x="4837" y="835"/>
                </a:cubicBezTo>
                <a:cubicBezTo>
                  <a:pt x="3803" y="434"/>
                  <a:pt x="2736" y="167"/>
                  <a:pt x="16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222;p26"/>
          <p:cNvSpPr/>
          <p:nvPr/>
        </p:nvSpPr>
        <p:spPr>
          <a:xfrm>
            <a:off x="403096" y="417660"/>
            <a:ext cx="8337808" cy="17637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230;p27"/>
          <p:cNvSpPr txBox="1">
            <a:spLocks noGrp="1"/>
          </p:cNvSpPr>
          <p:nvPr>
            <p:ph type="title"/>
          </p:nvPr>
        </p:nvSpPr>
        <p:spPr>
          <a:xfrm>
            <a:off x="-137736" y="313507"/>
            <a:ext cx="9518755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BANGABANDHU SHEIKH MUJIBUR RAHMAN DIGITAL UNIVERSITY, BANGLADESH </a:t>
            </a:r>
            <a:br>
              <a:rPr lang="en-US" sz="2000" b="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</a:br>
            <a:br>
              <a:rPr lang="en-US" sz="2000" b="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</a:br>
            <a:br>
              <a:rPr lang="en-US" sz="2000" b="0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</a:br>
            <a:br>
              <a:rPr lang="en-US" sz="2000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</a:br>
            <a:endParaRPr lang="en-US" sz="2000" dirty="0">
              <a:solidFill>
                <a:schemeClr val="tx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2" name="Google Shape;230;p27"/>
          <p:cNvSpPr txBox="1"/>
          <p:nvPr/>
        </p:nvSpPr>
        <p:spPr>
          <a:xfrm>
            <a:off x="365475" y="18744"/>
            <a:ext cx="8889167" cy="26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 b="0" i="0" u="none" strike="noStrike" cap="none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>
            <a:pPr rtl="0">
              <a:spcBef>
                <a:spcPts val="0"/>
              </a:spcBef>
              <a:spcAft>
                <a:spcPts val="100"/>
              </a:spcAft>
            </a:pPr>
            <a:r>
              <a:rPr lang="as-IN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শিক্ষা নিয়ে গড়বো দেশ                                                  </a:t>
            </a: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                              </a:t>
            </a:r>
            <a:r>
              <a:rPr lang="as-IN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  </a:t>
            </a: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                                </a:t>
            </a:r>
            <a:r>
              <a:rPr lang="as-IN" sz="1400" b="1" i="0" u="none" strike="noStrike" dirty="0">
                <a:solidFill>
                  <a:schemeClr val="tx1"/>
                </a:solidFill>
                <a:effectLst/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  <a:t>তথ্য-প্রযুক্তির বাংলাদেশ </a:t>
            </a:r>
            <a:endParaRPr lang="as-IN" sz="1400" b="0" dirty="0">
              <a:solidFill>
                <a:schemeClr val="tx1"/>
              </a:solidFill>
              <a:effectLst/>
              <a:latin typeface="Li Alinur Showpnopuri Unicode" panose="02000500000000000000" pitchFamily="2" charset="0"/>
              <a:cs typeface="Li Alinur Showpnopuri Unicode" panose="02000500000000000000" pitchFamily="2" charset="0"/>
            </a:endParaRPr>
          </a:p>
          <a:p>
            <a:br>
              <a:rPr lang="as-IN" sz="1400" dirty="0">
                <a:solidFill>
                  <a:schemeClr val="tx1"/>
                </a:solidFill>
                <a:latin typeface="Li Alinur Showpnopuri Unicode" panose="02000500000000000000" pitchFamily="2" charset="0"/>
                <a:cs typeface="Li Alinur Showpnopuri Unicode" panose="02000500000000000000" pitchFamily="2" charset="0"/>
              </a:rPr>
            </a:br>
            <a:endParaRPr lang="en-US" sz="1400" dirty="0">
              <a:solidFill>
                <a:schemeClr val="tx1"/>
              </a:solidFill>
              <a:latin typeface="Li Alinur Showpnopuri Unicode" panose="02000500000000000000" pitchFamily="2" charset="0"/>
              <a:cs typeface="Li Alinur Showpnopuri Unicode" panose="02000500000000000000" pitchFamily="2" charset="0"/>
            </a:endParaRPr>
          </a:p>
        </p:txBody>
      </p:sp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90" y="970960"/>
            <a:ext cx="1679619" cy="859965"/>
          </a:xfrm>
          <a:prstGeom prst="rect">
            <a:avLst/>
          </a:prstGeom>
        </p:spPr>
      </p:pic>
      <p:sp>
        <p:nvSpPr>
          <p:cNvPr id="184" name="TextBox 183"/>
          <p:cNvSpPr txBox="1"/>
          <p:nvPr/>
        </p:nvSpPr>
        <p:spPr>
          <a:xfrm>
            <a:off x="-371424" y="2269827"/>
            <a:ext cx="9982169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COURSE </a:t>
            </a:r>
            <a:r>
              <a:rPr 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CODE-</a:t>
            </a:r>
            <a:r>
              <a:rPr 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  <a:sym typeface="+mn-ea"/>
              </a:rPr>
              <a:t>IRE 105 </a:t>
            </a:r>
            <a:endParaRPr lang="en-GB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ctr"/>
            <a:r>
              <a:rPr lang="en-GB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COURSE </a:t>
            </a:r>
            <a:r>
              <a:rPr 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TITLE-ELECTRONICS DEVICES AND APPLICATIONS SESSIONAL</a:t>
            </a:r>
            <a:endParaRPr lang="en-GB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ctr"/>
            <a:r>
              <a:rPr lang="en-GB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PRESENTATION </a:t>
            </a:r>
            <a:r>
              <a:rPr 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TITLE-</a:t>
            </a:r>
            <a:r>
              <a:rPr lang="en-US" alt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SMART CLAP SWITCH</a:t>
            </a:r>
            <a:endParaRPr lang="en-US" altLang="en-GB" sz="1600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5" name="Google Shape;259;p29"/>
          <p:cNvSpPr/>
          <p:nvPr/>
        </p:nvSpPr>
        <p:spPr>
          <a:xfrm>
            <a:off x="3555965" y="1859803"/>
            <a:ext cx="2156816" cy="364554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TextBox 185"/>
          <p:cNvSpPr txBox="1"/>
          <p:nvPr/>
        </p:nvSpPr>
        <p:spPr>
          <a:xfrm>
            <a:off x="1760009" y="1855352"/>
            <a:ext cx="5748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PRESENTATION</a:t>
            </a:r>
            <a:endParaRPr lang="en-US" sz="2000" b="0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69103" y="2816021"/>
            <a:ext cx="4686784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b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</a:br>
            <a:r>
              <a:rPr lang="en-GB" sz="1400" b="1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PREPARED BY:</a:t>
            </a:r>
            <a:endParaRPr lang="en-GB" sz="1400" b="1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altLang="en-GB" sz="1400" b="1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GROUP-05</a:t>
            </a:r>
            <a:endParaRPr lang="en-GB" sz="1400" b="1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rtl="0">
              <a:spcBef>
                <a:spcPts val="0"/>
              </a:spcBef>
            </a:pP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M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EHRIN FARZANA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(ID-210100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13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)</a:t>
            </a:r>
            <a:endParaRPr lang="en-GB" b="1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rtl="0">
              <a:spcBef>
                <a:spcPts val="0"/>
              </a:spcBef>
            </a:pP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MARIA JAHAN MIM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(ID-210100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22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)</a:t>
            </a:r>
            <a:endParaRPr lang="en-GB" b="1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rtl="0">
              <a:spcBef>
                <a:spcPts val="0"/>
              </a:spcBef>
            </a:pP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ISMOT ARA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(ID-2101002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7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)</a:t>
            </a:r>
            <a:endParaRPr lang="en-GB" b="1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SADIA ISLAM MOU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(ID-2101002</a:t>
            </a:r>
            <a:r>
              <a:rPr lang="en-US" alt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8</a:t>
            </a:r>
            <a:r>
              <a:rPr lang="en-GB" b="1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)</a:t>
            </a:r>
            <a:endParaRPr lang="en-US" b="1" dirty="0">
              <a:solidFill>
                <a:schemeClr val="tx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201758" y="3085588"/>
            <a:ext cx="2591110" cy="146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600"/>
              </a:spcAft>
            </a:pPr>
            <a:r>
              <a:rPr lang="en-GB" sz="14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INSTRUCTED BY:</a:t>
            </a:r>
            <a:endParaRPr lang="en-GB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en-GB" sz="14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SADIA ENAM</a:t>
            </a:r>
            <a:endParaRPr lang="en-GB" sz="1400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GB" sz="14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LECTURER</a:t>
            </a:r>
            <a:endParaRPr lang="en-GB" sz="1400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GB" sz="1400" i="0" u="none" strike="noStrike" dirty="0">
                <a:solidFill>
                  <a:schemeClr val="tx1"/>
                </a:solidFill>
                <a:effectLst/>
                <a:latin typeface="Poppins Black" panose="00000A00000000000000" pitchFamily="2" charset="0"/>
                <a:cs typeface="Poppins Black" panose="00000A00000000000000" pitchFamily="2" charset="0"/>
              </a:rPr>
              <a:t>DEPARTMENT OF IRE, BDU</a:t>
            </a:r>
            <a:endParaRPr lang="en-GB" sz="1400" i="0" u="none" strike="noStrike" dirty="0">
              <a:solidFill>
                <a:schemeClr val="tx1"/>
              </a:solidFill>
              <a:effectLst/>
              <a:latin typeface="Poppins Black" panose="00000A00000000000000" pitchFamily="2" charset="0"/>
              <a:cs typeface="Poppins Black" panose="00000A00000000000000" pitchFamily="2" charset="0"/>
            </a:endParaRPr>
          </a:p>
          <a:p>
            <a:pPr algn="r"/>
            <a:br>
              <a:rPr lang="en-GB" dirty="0">
                <a:solidFill>
                  <a:schemeClr val="tx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</a:br>
            <a:endParaRPr lang="en-US" dirty="0">
              <a:solidFill>
                <a:schemeClr val="tx1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/>
      <p:bldP spid="182" grpId="0"/>
      <p:bldP spid="184" grpId="0"/>
      <p:bldP spid="185" grpId="0" animBg="1"/>
      <p:bldP spid="186" grpId="0"/>
      <p:bldP spid="187" grpId="0"/>
      <p:bldP spid="18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ound Sensor circu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3530"/>
            <a:ext cx="9144000" cy="4878705"/>
          </a:xfrm>
          <a:prstGeom prst="rect">
            <a:avLst/>
          </a:prstGeom>
        </p:spPr>
      </p:pic>
      <p:sp>
        <p:nvSpPr>
          <p:cNvPr id="811" name="Google Shape;811;p39"/>
          <p:cNvSpPr/>
          <p:nvPr/>
        </p:nvSpPr>
        <p:spPr>
          <a:xfrm>
            <a:off x="3613868" y="303605"/>
            <a:ext cx="413008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3" name="Google Shape;813;p39"/>
          <p:cNvSpPr txBox="1">
            <a:spLocks noGrp="1"/>
          </p:cNvSpPr>
          <p:nvPr/>
        </p:nvSpPr>
        <p:spPr>
          <a:xfrm>
            <a:off x="3690620" y="202565"/>
            <a:ext cx="4053840" cy="3733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 b="0" i="0" u="none" strike="noStrike" cap="none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Assemble</a:t>
            </a:r>
            <a:endParaRPr lang="en-US" altLang="en-GB"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6095" y="1282065"/>
            <a:ext cx="3811270" cy="3724275"/>
          </a:xfrm>
        </p:spPr>
        <p:txBody>
          <a:bodyPr/>
          <a:p>
            <a:r>
              <a:rPr lang="en-US"/>
              <a:t>#define Sensor 8</a:t>
            </a:r>
            <a:endParaRPr lang="en-US"/>
          </a:p>
          <a:p>
            <a:r>
              <a:rPr lang="en-US"/>
              <a:t>#define RELAY_PIN 13</a:t>
            </a:r>
            <a:endParaRPr lang="en-US"/>
          </a:p>
          <a:p>
            <a:endParaRPr lang="en-US"/>
          </a:p>
          <a:p>
            <a:r>
              <a:rPr lang="en-US"/>
              <a:t>int clap = 0;</a:t>
            </a:r>
            <a:endParaRPr lang="en-US"/>
          </a:p>
          <a:p>
            <a:r>
              <a:rPr lang="en-US"/>
              <a:t>long detection_range_start = 0;</a:t>
            </a:r>
            <a:endParaRPr lang="en-US"/>
          </a:p>
          <a:p>
            <a:r>
              <a:rPr lang="en-US"/>
              <a:t>long detection_range = 0;</a:t>
            </a:r>
            <a:endParaRPr lang="en-US"/>
          </a:p>
          <a:p>
            <a:r>
              <a:rPr lang="en-US"/>
              <a:t>boolean status_lights = false;</a:t>
            </a:r>
            <a:endParaRPr lang="en-US"/>
          </a:p>
          <a:p>
            <a:r>
              <a:rPr lang="en-US"/>
              <a:t>void setup() {</a:t>
            </a:r>
            <a:endParaRPr lang="en-US"/>
          </a:p>
          <a:p>
            <a:r>
              <a:rPr lang="en-US"/>
              <a:t>  pinMode(Sensor, INPUT);</a:t>
            </a:r>
            <a:endParaRPr lang="en-US"/>
          </a:p>
          <a:p>
            <a:r>
              <a:rPr lang="en-US"/>
              <a:t>  pinMode(13,OUTPUT);</a:t>
            </a:r>
            <a:endParaRPr lang="en-US"/>
          </a:p>
          <a:p>
            <a:r>
              <a:rPr lang="en-US"/>
              <a:t>  pinMode(RELAY_PIN, OUTPUT);</a:t>
            </a:r>
            <a:endParaRPr lang="en-US"/>
          </a:p>
          <a:p>
            <a:r>
              <a:rPr lang="en-US"/>
              <a:t>  digitalWrite(RELAY_PIN, HIGH);</a:t>
            </a:r>
            <a:endParaRPr lang="en-US"/>
          </a:p>
          <a:p>
            <a:r>
              <a:rPr lang="en-US"/>
              <a:t>}</a:t>
            </a:r>
            <a:endParaRPr lang="en-US"/>
          </a:p>
        </p:txBody>
      </p:sp>
      <p:sp>
        <p:nvSpPr>
          <p:cNvPr id="811" name="Google Shape;811;p39"/>
          <p:cNvSpPr/>
          <p:nvPr/>
        </p:nvSpPr>
        <p:spPr>
          <a:xfrm>
            <a:off x="409658" y="748105"/>
            <a:ext cx="413008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3" name="Google Shape;813;p39"/>
          <p:cNvSpPr txBox="1">
            <a:spLocks noGrp="1"/>
          </p:cNvSpPr>
          <p:nvPr/>
        </p:nvSpPr>
        <p:spPr>
          <a:xfrm>
            <a:off x="323636" y="646883"/>
            <a:ext cx="4750769" cy="3736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 b="0" i="0" u="none" strike="noStrike" cap="none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Arduino code</a:t>
            </a:r>
            <a:endParaRPr lang="en-US" alt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94505" y="1072515"/>
            <a:ext cx="11430" cy="3897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4425950" y="513715"/>
            <a:ext cx="4718050" cy="4492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/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void loop() {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int status_sensor = digitalRead(Sensor);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if (status_sensor == 0)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{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if (clap == 0)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{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detection_range_start = detection_range = millis();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clap++;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}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else if (clap &gt; 0 &amp;&amp; millis()-detection_range &gt;= 50)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{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detection_range = millis();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clap++;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}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}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+mn-ea"/>
            </a:endParaRPr>
          </a:p>
        </p:txBody>
      </p:sp>
      <p:sp>
        <p:nvSpPr>
          <p:cNvPr id="8" name="Oval 7"/>
          <p:cNvSpPr/>
          <p:nvPr/>
        </p:nvSpPr>
        <p:spPr>
          <a:xfrm>
            <a:off x="42291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0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09575" y="1181100"/>
            <a:ext cx="4664075" cy="1010920"/>
          </a:xfrm>
        </p:spPr>
        <p:txBody>
          <a:bodyPr/>
          <a:p>
            <a:r>
              <a:rPr lang="en-US">
                <a:sym typeface="+mn-ea"/>
              </a:rPr>
              <a:t>if (millis()-detection_range_start &gt;= 400)</a:t>
            </a:r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>
                <a:sym typeface="+mn-ea"/>
              </a:rPr>
              <a:t>{</a:t>
            </a:r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>
                <a:sym typeface="+mn-ea"/>
              </a:rPr>
              <a:t>if (clap == 1)</a:t>
            </a:r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>
                <a:sym typeface="+mn-ea"/>
              </a:rPr>
              <a:t>{</a:t>
            </a:r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>
                <a:sym typeface="+mn-ea"/>
              </a:rPr>
              <a:t>if (!status_lights)</a:t>
            </a:r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>
                <a:sym typeface="+mn-ea"/>
              </a:rPr>
              <a:t>{</a:t>
            </a:r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>
                <a:sym typeface="+mn-ea"/>
              </a:rPr>
              <a:t>status_lights = true;</a:t>
            </a:r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>
                <a:sym typeface="+mn-ea"/>
              </a:rPr>
              <a:t>digitalWrite(13, HIGH);</a:t>
            </a:r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>
                <a:sym typeface="+mn-ea"/>
              </a:rPr>
              <a:t>digitalWrite(RELAY_PIN, LOW);</a:t>
            </a:r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r>
              <a:rPr lang="en-US">
                <a:sym typeface="+mn-ea"/>
              </a:rPr>
              <a:t>}</a:t>
            </a:r>
            <a:endParaRPr lang="en-US"/>
          </a:p>
        </p:txBody>
      </p:sp>
      <p:sp>
        <p:nvSpPr>
          <p:cNvPr id="811" name="Google Shape;811;p39"/>
          <p:cNvSpPr/>
          <p:nvPr/>
        </p:nvSpPr>
        <p:spPr>
          <a:xfrm>
            <a:off x="409658" y="748105"/>
            <a:ext cx="413008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3" name="Google Shape;813;p39"/>
          <p:cNvSpPr txBox="1">
            <a:spLocks noGrp="1"/>
          </p:cNvSpPr>
          <p:nvPr/>
        </p:nvSpPr>
        <p:spPr>
          <a:xfrm>
            <a:off x="323636" y="646883"/>
            <a:ext cx="4750769" cy="3736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A00000000000000"/>
              <a:buNone/>
              <a:defRPr sz="3200" b="0" i="0" u="none" strike="noStrike" cap="none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 panose="020B0004020203020204"/>
              <a:buNone/>
              <a:defRPr sz="3200" b="0" i="0" u="none" strike="noStrike" cap="none">
                <a:solidFill>
                  <a:schemeClr val="dk1"/>
                </a:solidFill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Arduino code</a:t>
            </a:r>
            <a:endParaRPr lang="en-US" altLang="en-GB" dirty="0"/>
          </a:p>
        </p:txBody>
      </p:sp>
      <p:sp>
        <p:nvSpPr>
          <p:cNvPr id="4" name="Text Box 3"/>
          <p:cNvSpPr txBox="1"/>
          <p:nvPr/>
        </p:nvSpPr>
        <p:spPr>
          <a:xfrm>
            <a:off x="5074285" y="1020445"/>
            <a:ext cx="4037330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else if (status_lights)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{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status_lights = false;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digitalWrite(13, LOW);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digitalWrite(RELAY_PIN, HIGH);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}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}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clap = 0;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}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 marL="457200" indent="-342900" algn="l">
              <a:buSzPts val="1800"/>
              <a:buNone/>
            </a:pPr>
            <a:r>
              <a:rPr lang="en-US" sz="16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+mn-ea"/>
              </a:rPr>
              <a:t>}</a:t>
            </a:r>
            <a:endParaRPr lang="en-US" sz="16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062855" y="1020445"/>
            <a:ext cx="11430" cy="3897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2291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/>
          <p:nvPr/>
        </p:nvSpPr>
        <p:spPr>
          <a:xfrm>
            <a:off x="4792932" y="941744"/>
            <a:ext cx="413008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2" name="Google Shape;812;p39"/>
          <p:cNvSpPr txBox="1">
            <a:spLocks noGrp="1"/>
          </p:cNvSpPr>
          <p:nvPr>
            <p:ph type="subTitle" idx="1"/>
          </p:nvPr>
        </p:nvSpPr>
        <p:spPr>
          <a:xfrm>
            <a:off x="3837749" y="1340657"/>
            <a:ext cx="5085271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en-GB" b="1" dirty="0"/>
              <a:t>Optimization and Debugging (Partial): </a:t>
            </a:r>
            <a:endParaRPr lang="en-GB" b="1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GB" dirty="0"/>
              <a:t>Fine-tuning the system for optimal performance and troubleshooting any issues.</a:t>
            </a:r>
            <a:endParaRPr lang="en-GB" dirty="0"/>
          </a:p>
        </p:txBody>
      </p:sp>
      <p:sp>
        <p:nvSpPr>
          <p:cNvPr id="813" name="Google Shape;813;p39"/>
          <p:cNvSpPr txBox="1">
            <a:spLocks noGrp="1"/>
          </p:cNvSpPr>
          <p:nvPr>
            <p:ph type="title"/>
          </p:nvPr>
        </p:nvSpPr>
        <p:spPr>
          <a:xfrm>
            <a:off x="3897416" y="815232"/>
            <a:ext cx="4750769" cy="525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Progress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-118"/>
          <a:stretch>
            <a:fillRect/>
          </a:stretch>
        </p:blipFill>
        <p:spPr>
          <a:xfrm rot="16200000">
            <a:off x="19050" y="1249680"/>
            <a:ext cx="4060190" cy="2913380"/>
          </a:xfrm>
          <a:prstGeom prst="ellipse">
            <a:avLst/>
          </a:prstGeom>
        </p:spPr>
      </p:pic>
      <p:sp>
        <p:nvSpPr>
          <p:cNvPr id="3" name="Oval 2"/>
          <p:cNvSpPr/>
          <p:nvPr/>
        </p:nvSpPr>
        <p:spPr>
          <a:xfrm>
            <a:off x="42291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/>
          <p:nvPr/>
        </p:nvSpPr>
        <p:spPr>
          <a:xfrm rot="5400000">
            <a:off x="5022760" y="2866844"/>
            <a:ext cx="3875587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5" name="Google Shape;525;p35"/>
          <p:cNvSpPr/>
          <p:nvPr/>
        </p:nvSpPr>
        <p:spPr>
          <a:xfrm rot="16200000">
            <a:off x="1785490" y="-100744"/>
            <a:ext cx="3880503" cy="6199624"/>
          </a:xfrm>
          <a:prstGeom prst="round2SameRect">
            <a:avLst>
              <a:gd name="adj1" fmla="val 8139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6" name="Google Shape;526;p35"/>
          <p:cNvGrpSpPr/>
          <p:nvPr/>
        </p:nvGrpSpPr>
        <p:grpSpPr>
          <a:xfrm>
            <a:off x="6878953" y="1399932"/>
            <a:ext cx="2229952" cy="3192295"/>
            <a:chOff x="6194150" y="1412099"/>
            <a:chExt cx="2229952" cy="3192295"/>
          </a:xfrm>
        </p:grpSpPr>
        <p:sp>
          <p:nvSpPr>
            <p:cNvPr id="527" name="Google Shape;527;p35"/>
            <p:cNvSpPr/>
            <p:nvPr/>
          </p:nvSpPr>
          <p:spPr>
            <a:xfrm>
              <a:off x="6489574" y="4369125"/>
              <a:ext cx="1934528" cy="235270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6224403" y="4011707"/>
              <a:ext cx="89812" cy="326701"/>
            </a:xfrm>
            <a:custGeom>
              <a:avLst/>
              <a:gdLst/>
              <a:ahLst/>
              <a:cxnLst/>
              <a:rect l="l" t="t" r="r" b="b"/>
              <a:pathLst>
                <a:path w="3604" h="13110" extrusionOk="0">
                  <a:moveTo>
                    <a:pt x="1" y="0"/>
                  </a:moveTo>
                  <a:lnTo>
                    <a:pt x="1" y="13110"/>
                  </a:lnTo>
                  <a:lnTo>
                    <a:pt x="3603" y="1311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269308" y="2589448"/>
              <a:ext cx="296772" cy="1891976"/>
            </a:xfrm>
            <a:custGeom>
              <a:avLst/>
              <a:gdLst/>
              <a:ahLst/>
              <a:cxnLst/>
              <a:rect l="l" t="t" r="r" b="b"/>
              <a:pathLst>
                <a:path w="11909" h="75922" extrusionOk="0">
                  <a:moveTo>
                    <a:pt x="7339" y="0"/>
                  </a:moveTo>
                  <a:cubicBezTo>
                    <a:pt x="6905" y="0"/>
                    <a:pt x="6538" y="334"/>
                    <a:pt x="6538" y="801"/>
                  </a:cubicBezTo>
                  <a:lnTo>
                    <a:pt x="6538" y="73986"/>
                  </a:lnTo>
                  <a:cubicBezTo>
                    <a:pt x="6538" y="74820"/>
                    <a:pt x="5838" y="75521"/>
                    <a:pt x="4970" y="75521"/>
                  </a:cubicBezTo>
                  <a:lnTo>
                    <a:pt x="4103" y="75521"/>
                  </a:lnTo>
                  <a:cubicBezTo>
                    <a:pt x="3236" y="75521"/>
                    <a:pt x="2535" y="74820"/>
                    <a:pt x="2535" y="73986"/>
                  </a:cubicBezTo>
                  <a:lnTo>
                    <a:pt x="2535" y="67815"/>
                  </a:lnTo>
                  <a:cubicBezTo>
                    <a:pt x="2535" y="67400"/>
                    <a:pt x="2199" y="67046"/>
                    <a:pt x="1789" y="67046"/>
                  </a:cubicBezTo>
                  <a:cubicBezTo>
                    <a:pt x="1771" y="67046"/>
                    <a:pt x="1753" y="67047"/>
                    <a:pt x="1735" y="67048"/>
                  </a:cubicBezTo>
                  <a:lnTo>
                    <a:pt x="0" y="67048"/>
                  </a:lnTo>
                  <a:lnTo>
                    <a:pt x="0" y="67448"/>
                  </a:lnTo>
                  <a:lnTo>
                    <a:pt x="1735" y="67448"/>
                  </a:lnTo>
                  <a:cubicBezTo>
                    <a:pt x="1935" y="67448"/>
                    <a:pt x="2102" y="67615"/>
                    <a:pt x="2102" y="67815"/>
                  </a:cubicBezTo>
                  <a:lnTo>
                    <a:pt x="2102" y="73953"/>
                  </a:lnTo>
                  <a:cubicBezTo>
                    <a:pt x="2102" y="75054"/>
                    <a:pt x="3002" y="75921"/>
                    <a:pt x="4103" y="75921"/>
                  </a:cubicBezTo>
                  <a:lnTo>
                    <a:pt x="4970" y="75921"/>
                  </a:lnTo>
                  <a:cubicBezTo>
                    <a:pt x="6071" y="75921"/>
                    <a:pt x="6938" y="75054"/>
                    <a:pt x="6938" y="73986"/>
                  </a:cubicBezTo>
                  <a:lnTo>
                    <a:pt x="6938" y="767"/>
                  </a:lnTo>
                  <a:cubicBezTo>
                    <a:pt x="6938" y="567"/>
                    <a:pt x="7139" y="400"/>
                    <a:pt x="7339" y="400"/>
                  </a:cubicBezTo>
                  <a:lnTo>
                    <a:pt x="11909" y="400"/>
                  </a:lnTo>
                  <a:lnTo>
                    <a:pt x="11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6251017" y="2605223"/>
              <a:ext cx="1090624" cy="31623"/>
            </a:xfrm>
            <a:custGeom>
              <a:avLst/>
              <a:gdLst/>
              <a:ahLst/>
              <a:cxnLst/>
              <a:rect l="l" t="t" r="r" b="b"/>
              <a:pathLst>
                <a:path w="43765" h="1269" extrusionOk="0">
                  <a:moveTo>
                    <a:pt x="0" y="1"/>
                  </a:moveTo>
                  <a:lnTo>
                    <a:pt x="0" y="1268"/>
                  </a:lnTo>
                  <a:lnTo>
                    <a:pt x="43765" y="1268"/>
                  </a:lnTo>
                  <a:lnTo>
                    <a:pt x="437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6251017" y="2605223"/>
              <a:ext cx="358300" cy="31623"/>
            </a:xfrm>
            <a:custGeom>
              <a:avLst/>
              <a:gdLst/>
              <a:ahLst/>
              <a:cxnLst/>
              <a:rect l="l" t="t" r="r" b="b"/>
              <a:pathLst>
                <a:path w="14378" h="1269" extrusionOk="0">
                  <a:moveTo>
                    <a:pt x="0" y="1"/>
                  </a:moveTo>
                  <a:lnTo>
                    <a:pt x="0" y="1268"/>
                  </a:lnTo>
                  <a:lnTo>
                    <a:pt x="14377" y="1268"/>
                  </a:lnTo>
                  <a:lnTo>
                    <a:pt x="143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6786340" y="2636821"/>
              <a:ext cx="77327" cy="1839594"/>
            </a:xfrm>
            <a:custGeom>
              <a:avLst/>
              <a:gdLst/>
              <a:ahLst/>
              <a:cxnLst/>
              <a:rect l="l" t="t" r="r" b="b"/>
              <a:pathLst>
                <a:path w="3103" h="73820" extrusionOk="0">
                  <a:moveTo>
                    <a:pt x="0" y="0"/>
                  </a:moveTo>
                  <a:lnTo>
                    <a:pt x="0" y="73820"/>
                  </a:lnTo>
                  <a:lnTo>
                    <a:pt x="3102" y="73820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786340" y="2636821"/>
              <a:ext cx="77327" cy="1839594"/>
            </a:xfrm>
            <a:custGeom>
              <a:avLst/>
              <a:gdLst/>
              <a:ahLst/>
              <a:cxnLst/>
              <a:rect l="l" t="t" r="r" b="b"/>
              <a:pathLst>
                <a:path w="3103" h="73820" extrusionOk="0">
                  <a:moveTo>
                    <a:pt x="0" y="0"/>
                  </a:moveTo>
                  <a:lnTo>
                    <a:pt x="0" y="2069"/>
                  </a:lnTo>
                  <a:lnTo>
                    <a:pt x="0" y="73820"/>
                  </a:lnTo>
                  <a:lnTo>
                    <a:pt x="1001" y="73820"/>
                  </a:lnTo>
                  <a:lnTo>
                    <a:pt x="1001" y="1868"/>
                  </a:lnTo>
                  <a:lnTo>
                    <a:pt x="3102" y="1435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462211" y="2153830"/>
              <a:ext cx="726418" cy="430667"/>
            </a:xfrm>
            <a:custGeom>
              <a:avLst/>
              <a:gdLst/>
              <a:ahLst/>
              <a:cxnLst/>
              <a:rect l="l" t="t" r="r" b="b"/>
              <a:pathLst>
                <a:path w="29150" h="17282" extrusionOk="0">
                  <a:moveTo>
                    <a:pt x="1411" y="1"/>
                  </a:moveTo>
                  <a:cubicBezTo>
                    <a:pt x="604" y="1"/>
                    <a:pt x="1" y="721"/>
                    <a:pt x="131" y="1536"/>
                  </a:cubicBezTo>
                  <a:lnTo>
                    <a:pt x="1933" y="15746"/>
                  </a:lnTo>
                  <a:cubicBezTo>
                    <a:pt x="2066" y="16614"/>
                    <a:pt x="2800" y="17248"/>
                    <a:pt x="3667" y="17281"/>
                  </a:cubicBezTo>
                  <a:lnTo>
                    <a:pt x="27684" y="17281"/>
                  </a:lnTo>
                  <a:cubicBezTo>
                    <a:pt x="27702" y="17282"/>
                    <a:pt x="27719" y="17282"/>
                    <a:pt x="27737" y="17282"/>
                  </a:cubicBezTo>
                  <a:cubicBezTo>
                    <a:pt x="28545" y="17282"/>
                    <a:pt x="29149" y="16530"/>
                    <a:pt x="29019" y="15746"/>
                  </a:cubicBezTo>
                  <a:lnTo>
                    <a:pt x="27217" y="1536"/>
                  </a:lnTo>
                  <a:cubicBezTo>
                    <a:pt x="27084" y="669"/>
                    <a:pt x="26350" y="2"/>
                    <a:pt x="25483" y="2"/>
                  </a:cubicBezTo>
                  <a:lnTo>
                    <a:pt x="1466" y="2"/>
                  </a:lnTo>
                  <a:cubicBezTo>
                    <a:pt x="1447" y="1"/>
                    <a:pt x="1429" y="1"/>
                    <a:pt x="1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6514567" y="2583567"/>
              <a:ext cx="795496" cy="21680"/>
            </a:xfrm>
            <a:custGeom>
              <a:avLst/>
              <a:gdLst/>
              <a:ahLst/>
              <a:cxnLst/>
              <a:rect l="l" t="t" r="r" b="b"/>
              <a:pathLst>
                <a:path w="31922" h="870" extrusionOk="0">
                  <a:moveTo>
                    <a:pt x="812" y="1"/>
                  </a:moveTo>
                  <a:cubicBezTo>
                    <a:pt x="339" y="1"/>
                    <a:pt x="1" y="420"/>
                    <a:pt x="65" y="870"/>
                  </a:cubicBezTo>
                  <a:lnTo>
                    <a:pt x="31921" y="870"/>
                  </a:lnTo>
                  <a:cubicBezTo>
                    <a:pt x="31855" y="369"/>
                    <a:pt x="31421" y="3"/>
                    <a:pt x="30921" y="3"/>
                  </a:cubicBezTo>
                  <a:lnTo>
                    <a:pt x="866" y="3"/>
                  </a:lnTo>
                  <a:cubicBezTo>
                    <a:pt x="848" y="1"/>
                    <a:pt x="830" y="1"/>
                    <a:pt x="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6514567" y="2583567"/>
              <a:ext cx="224405" cy="21680"/>
            </a:xfrm>
            <a:custGeom>
              <a:avLst/>
              <a:gdLst/>
              <a:ahLst/>
              <a:cxnLst/>
              <a:rect l="l" t="t" r="r" b="b"/>
              <a:pathLst>
                <a:path w="9005" h="870" extrusionOk="0">
                  <a:moveTo>
                    <a:pt x="812" y="1"/>
                  </a:moveTo>
                  <a:cubicBezTo>
                    <a:pt x="339" y="1"/>
                    <a:pt x="1" y="420"/>
                    <a:pt x="65" y="870"/>
                  </a:cubicBezTo>
                  <a:lnTo>
                    <a:pt x="9005" y="870"/>
                  </a:lnTo>
                  <a:cubicBezTo>
                    <a:pt x="8905" y="369"/>
                    <a:pt x="8505" y="3"/>
                    <a:pt x="8004" y="3"/>
                  </a:cubicBezTo>
                  <a:lnTo>
                    <a:pt x="866" y="3"/>
                  </a:lnTo>
                  <a:cubicBezTo>
                    <a:pt x="848" y="1"/>
                    <a:pt x="830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6489573" y="2174638"/>
              <a:ext cx="679170" cy="389051"/>
            </a:xfrm>
            <a:custGeom>
              <a:avLst/>
              <a:gdLst/>
              <a:ahLst/>
              <a:cxnLst/>
              <a:rect l="l" t="t" r="r" b="b"/>
              <a:pathLst>
                <a:path w="27254" h="15612" extrusionOk="0">
                  <a:moveTo>
                    <a:pt x="501" y="1"/>
                  </a:moveTo>
                  <a:cubicBezTo>
                    <a:pt x="368" y="1"/>
                    <a:pt x="234" y="68"/>
                    <a:pt x="134" y="168"/>
                  </a:cubicBezTo>
                  <a:cubicBezTo>
                    <a:pt x="34" y="301"/>
                    <a:pt x="1" y="434"/>
                    <a:pt x="1" y="601"/>
                  </a:cubicBezTo>
                  <a:lnTo>
                    <a:pt x="1835" y="14811"/>
                  </a:lnTo>
                  <a:cubicBezTo>
                    <a:pt x="1902" y="15245"/>
                    <a:pt x="2269" y="15579"/>
                    <a:pt x="2703" y="15612"/>
                  </a:cubicBezTo>
                  <a:lnTo>
                    <a:pt x="26720" y="15612"/>
                  </a:lnTo>
                  <a:cubicBezTo>
                    <a:pt x="26853" y="15612"/>
                    <a:pt x="27020" y="15545"/>
                    <a:pt x="27120" y="15445"/>
                  </a:cubicBezTo>
                  <a:cubicBezTo>
                    <a:pt x="27220" y="15312"/>
                    <a:pt x="27254" y="15178"/>
                    <a:pt x="27220" y="15012"/>
                  </a:cubicBezTo>
                  <a:lnTo>
                    <a:pt x="25419" y="801"/>
                  </a:lnTo>
                  <a:cubicBezTo>
                    <a:pt x="25352" y="368"/>
                    <a:pt x="24952" y="34"/>
                    <a:pt x="2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6639215" y="2230333"/>
              <a:ext cx="243568" cy="224479"/>
            </a:xfrm>
            <a:custGeom>
              <a:avLst/>
              <a:gdLst/>
              <a:ahLst/>
              <a:cxnLst/>
              <a:rect l="l" t="t" r="r" b="b"/>
              <a:pathLst>
                <a:path w="9774" h="9008" extrusionOk="0">
                  <a:moveTo>
                    <a:pt x="4582" y="3002"/>
                  </a:moveTo>
                  <a:cubicBezTo>
                    <a:pt x="4600" y="3002"/>
                    <a:pt x="4618" y="3002"/>
                    <a:pt x="4637" y="3003"/>
                  </a:cubicBezTo>
                  <a:cubicBezTo>
                    <a:pt x="5537" y="3003"/>
                    <a:pt x="6305" y="3637"/>
                    <a:pt x="6505" y="4504"/>
                  </a:cubicBezTo>
                  <a:cubicBezTo>
                    <a:pt x="6635" y="5320"/>
                    <a:pt x="6032" y="6039"/>
                    <a:pt x="5225" y="6039"/>
                  </a:cubicBezTo>
                  <a:cubicBezTo>
                    <a:pt x="5207" y="6039"/>
                    <a:pt x="5189" y="6039"/>
                    <a:pt x="5170" y="6038"/>
                  </a:cubicBezTo>
                  <a:cubicBezTo>
                    <a:pt x="4270" y="6005"/>
                    <a:pt x="3503" y="5405"/>
                    <a:pt x="3302" y="4537"/>
                  </a:cubicBezTo>
                  <a:cubicBezTo>
                    <a:pt x="3172" y="3722"/>
                    <a:pt x="3775" y="3002"/>
                    <a:pt x="4582" y="3002"/>
                  </a:cubicBezTo>
                  <a:close/>
                  <a:moveTo>
                    <a:pt x="3269" y="1"/>
                  </a:moveTo>
                  <a:lnTo>
                    <a:pt x="3202" y="935"/>
                  </a:lnTo>
                  <a:cubicBezTo>
                    <a:pt x="2935" y="1001"/>
                    <a:pt x="2669" y="1135"/>
                    <a:pt x="2435" y="1268"/>
                  </a:cubicBezTo>
                  <a:lnTo>
                    <a:pt x="1468" y="768"/>
                  </a:lnTo>
                  <a:lnTo>
                    <a:pt x="500" y="1902"/>
                  </a:lnTo>
                  <a:lnTo>
                    <a:pt x="1168" y="2736"/>
                  </a:lnTo>
                  <a:cubicBezTo>
                    <a:pt x="1067" y="2970"/>
                    <a:pt x="1001" y="3236"/>
                    <a:pt x="967" y="3503"/>
                  </a:cubicBezTo>
                  <a:lnTo>
                    <a:pt x="0" y="3737"/>
                  </a:lnTo>
                  <a:lnTo>
                    <a:pt x="267" y="5305"/>
                  </a:lnTo>
                  <a:lnTo>
                    <a:pt x="1301" y="5538"/>
                  </a:lnTo>
                  <a:cubicBezTo>
                    <a:pt x="1434" y="5805"/>
                    <a:pt x="1601" y="6072"/>
                    <a:pt x="1768" y="6305"/>
                  </a:cubicBezTo>
                  <a:lnTo>
                    <a:pt x="1401" y="7139"/>
                  </a:lnTo>
                  <a:lnTo>
                    <a:pt x="2769" y="8240"/>
                  </a:lnTo>
                  <a:lnTo>
                    <a:pt x="3536" y="7740"/>
                  </a:lnTo>
                  <a:cubicBezTo>
                    <a:pt x="3803" y="7873"/>
                    <a:pt x="4103" y="8006"/>
                    <a:pt x="4403" y="8073"/>
                  </a:cubicBezTo>
                  <a:lnTo>
                    <a:pt x="4803" y="9007"/>
                  </a:lnTo>
                  <a:lnTo>
                    <a:pt x="6471" y="9007"/>
                  </a:lnTo>
                  <a:lnTo>
                    <a:pt x="6571" y="8073"/>
                  </a:lnTo>
                  <a:cubicBezTo>
                    <a:pt x="6838" y="8006"/>
                    <a:pt x="7072" y="7873"/>
                    <a:pt x="7339" y="7740"/>
                  </a:cubicBezTo>
                  <a:lnTo>
                    <a:pt x="8273" y="8240"/>
                  </a:lnTo>
                  <a:lnTo>
                    <a:pt x="9273" y="7139"/>
                  </a:lnTo>
                  <a:lnTo>
                    <a:pt x="8606" y="6305"/>
                  </a:lnTo>
                  <a:cubicBezTo>
                    <a:pt x="8706" y="6038"/>
                    <a:pt x="8773" y="5772"/>
                    <a:pt x="8806" y="5538"/>
                  </a:cubicBezTo>
                  <a:lnTo>
                    <a:pt x="9774" y="5305"/>
                  </a:lnTo>
                  <a:lnTo>
                    <a:pt x="9507" y="3703"/>
                  </a:lnTo>
                  <a:lnTo>
                    <a:pt x="8473" y="3470"/>
                  </a:lnTo>
                  <a:cubicBezTo>
                    <a:pt x="8339" y="3203"/>
                    <a:pt x="8173" y="2936"/>
                    <a:pt x="8006" y="2703"/>
                  </a:cubicBezTo>
                  <a:lnTo>
                    <a:pt x="8373" y="1869"/>
                  </a:lnTo>
                  <a:lnTo>
                    <a:pt x="7005" y="768"/>
                  </a:lnTo>
                  <a:lnTo>
                    <a:pt x="6238" y="1268"/>
                  </a:lnTo>
                  <a:cubicBezTo>
                    <a:pt x="5938" y="1135"/>
                    <a:pt x="5671" y="1001"/>
                    <a:pt x="5371" y="935"/>
                  </a:cubicBezTo>
                  <a:lnTo>
                    <a:pt x="4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6876947" y="2348377"/>
              <a:ext cx="133845" cy="123055"/>
            </a:xfrm>
            <a:custGeom>
              <a:avLst/>
              <a:gdLst/>
              <a:ahLst/>
              <a:cxnLst/>
              <a:rect l="l" t="t" r="r" b="b"/>
              <a:pathLst>
                <a:path w="5371" h="4938" extrusionOk="0">
                  <a:moveTo>
                    <a:pt x="1668" y="0"/>
                  </a:moveTo>
                  <a:lnTo>
                    <a:pt x="867" y="334"/>
                  </a:lnTo>
                  <a:lnTo>
                    <a:pt x="1068" y="868"/>
                  </a:lnTo>
                  <a:cubicBezTo>
                    <a:pt x="934" y="968"/>
                    <a:pt x="834" y="1068"/>
                    <a:pt x="767" y="1201"/>
                  </a:cubicBezTo>
                  <a:lnTo>
                    <a:pt x="200" y="1101"/>
                  </a:lnTo>
                  <a:lnTo>
                    <a:pt x="0" y="1935"/>
                  </a:lnTo>
                  <a:lnTo>
                    <a:pt x="501" y="2269"/>
                  </a:lnTo>
                  <a:cubicBezTo>
                    <a:pt x="501" y="2402"/>
                    <a:pt x="534" y="2569"/>
                    <a:pt x="567" y="2702"/>
                  </a:cubicBezTo>
                  <a:lnTo>
                    <a:pt x="167" y="3036"/>
                  </a:lnTo>
                  <a:lnTo>
                    <a:pt x="667" y="3837"/>
                  </a:lnTo>
                  <a:lnTo>
                    <a:pt x="1201" y="3770"/>
                  </a:lnTo>
                  <a:cubicBezTo>
                    <a:pt x="1334" y="3903"/>
                    <a:pt x="1468" y="4003"/>
                    <a:pt x="1601" y="4103"/>
                  </a:cubicBezTo>
                  <a:lnTo>
                    <a:pt x="1601" y="4637"/>
                  </a:lnTo>
                  <a:lnTo>
                    <a:pt x="2502" y="4937"/>
                  </a:lnTo>
                  <a:lnTo>
                    <a:pt x="2769" y="4537"/>
                  </a:lnTo>
                  <a:lnTo>
                    <a:pt x="3236" y="4537"/>
                  </a:lnTo>
                  <a:lnTo>
                    <a:pt x="3669" y="4937"/>
                  </a:lnTo>
                  <a:lnTo>
                    <a:pt x="4470" y="4604"/>
                  </a:lnTo>
                  <a:lnTo>
                    <a:pt x="4270" y="4103"/>
                  </a:lnTo>
                  <a:cubicBezTo>
                    <a:pt x="4403" y="4003"/>
                    <a:pt x="4503" y="3870"/>
                    <a:pt x="4570" y="3770"/>
                  </a:cubicBezTo>
                  <a:lnTo>
                    <a:pt x="5137" y="3837"/>
                  </a:lnTo>
                  <a:lnTo>
                    <a:pt x="5371" y="3003"/>
                  </a:lnTo>
                  <a:lnTo>
                    <a:pt x="4870" y="2702"/>
                  </a:lnTo>
                  <a:cubicBezTo>
                    <a:pt x="4870" y="2536"/>
                    <a:pt x="4837" y="2369"/>
                    <a:pt x="4804" y="2235"/>
                  </a:cubicBezTo>
                  <a:lnTo>
                    <a:pt x="5204" y="1902"/>
                  </a:lnTo>
                  <a:lnTo>
                    <a:pt x="4704" y="1101"/>
                  </a:lnTo>
                  <a:lnTo>
                    <a:pt x="4170" y="1168"/>
                  </a:lnTo>
                  <a:cubicBezTo>
                    <a:pt x="4036" y="1068"/>
                    <a:pt x="3903" y="934"/>
                    <a:pt x="3736" y="868"/>
                  </a:cubicBezTo>
                  <a:lnTo>
                    <a:pt x="3736" y="334"/>
                  </a:lnTo>
                  <a:lnTo>
                    <a:pt x="2836" y="0"/>
                  </a:lnTo>
                  <a:lnTo>
                    <a:pt x="2569" y="401"/>
                  </a:lnTo>
                  <a:lnTo>
                    <a:pt x="2102" y="40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7334122" y="1693341"/>
              <a:ext cx="200357" cy="306765"/>
            </a:xfrm>
            <a:custGeom>
              <a:avLst/>
              <a:gdLst/>
              <a:ahLst/>
              <a:cxnLst/>
              <a:rect l="l" t="t" r="r" b="b"/>
              <a:pathLst>
                <a:path w="8040" h="12310" extrusionOk="0">
                  <a:moveTo>
                    <a:pt x="6972" y="1"/>
                  </a:moveTo>
                  <a:lnTo>
                    <a:pt x="3003" y="3770"/>
                  </a:lnTo>
                  <a:cubicBezTo>
                    <a:pt x="3503" y="5438"/>
                    <a:pt x="3670" y="7240"/>
                    <a:pt x="1235" y="7940"/>
                  </a:cubicBezTo>
                  <a:cubicBezTo>
                    <a:pt x="1235" y="7940"/>
                    <a:pt x="1" y="10642"/>
                    <a:pt x="3003" y="12310"/>
                  </a:cubicBezTo>
                  <a:cubicBezTo>
                    <a:pt x="5138" y="11309"/>
                    <a:pt x="6906" y="9675"/>
                    <a:pt x="8040" y="7606"/>
                  </a:cubicBezTo>
                  <a:cubicBezTo>
                    <a:pt x="6439" y="6205"/>
                    <a:pt x="6672" y="2203"/>
                    <a:pt x="6972" y="1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7351740" y="1839096"/>
              <a:ext cx="219122" cy="76828"/>
            </a:xfrm>
            <a:custGeom>
              <a:avLst/>
              <a:gdLst/>
              <a:ahLst/>
              <a:cxnLst/>
              <a:rect l="l" t="t" r="r" b="b"/>
              <a:pathLst>
                <a:path w="8793" h="3083" extrusionOk="0">
                  <a:moveTo>
                    <a:pt x="5991" y="0"/>
                  </a:moveTo>
                  <a:cubicBezTo>
                    <a:pt x="5692" y="0"/>
                    <a:pt x="5392" y="115"/>
                    <a:pt x="5164" y="356"/>
                  </a:cubicBezTo>
                  <a:cubicBezTo>
                    <a:pt x="4943" y="149"/>
                    <a:pt x="4661" y="47"/>
                    <a:pt x="4382" y="47"/>
                  </a:cubicBezTo>
                  <a:cubicBezTo>
                    <a:pt x="4033" y="47"/>
                    <a:pt x="3686" y="208"/>
                    <a:pt x="3463" y="523"/>
                  </a:cubicBezTo>
                  <a:cubicBezTo>
                    <a:pt x="3240" y="326"/>
                    <a:pt x="2964" y="232"/>
                    <a:pt x="2692" y="232"/>
                  </a:cubicBezTo>
                  <a:cubicBezTo>
                    <a:pt x="2274" y="232"/>
                    <a:pt x="1864" y="453"/>
                    <a:pt x="1662" y="857"/>
                  </a:cubicBezTo>
                  <a:cubicBezTo>
                    <a:pt x="1498" y="782"/>
                    <a:pt x="1331" y="747"/>
                    <a:pt x="1170" y="747"/>
                  </a:cubicBezTo>
                  <a:cubicBezTo>
                    <a:pt x="544" y="747"/>
                    <a:pt x="1" y="1268"/>
                    <a:pt x="27" y="1958"/>
                  </a:cubicBezTo>
                  <a:cubicBezTo>
                    <a:pt x="47" y="2664"/>
                    <a:pt x="610" y="3082"/>
                    <a:pt x="1178" y="3082"/>
                  </a:cubicBezTo>
                  <a:cubicBezTo>
                    <a:pt x="1576" y="3082"/>
                    <a:pt x="1976" y="2878"/>
                    <a:pt x="2196" y="2425"/>
                  </a:cubicBezTo>
                  <a:cubicBezTo>
                    <a:pt x="2332" y="2479"/>
                    <a:pt x="2468" y="2534"/>
                    <a:pt x="2622" y="2534"/>
                  </a:cubicBezTo>
                  <a:cubicBezTo>
                    <a:pt x="2657" y="2534"/>
                    <a:pt x="2693" y="2531"/>
                    <a:pt x="2729" y="2525"/>
                  </a:cubicBezTo>
                  <a:cubicBezTo>
                    <a:pt x="3063" y="2525"/>
                    <a:pt x="3397" y="2358"/>
                    <a:pt x="3597" y="2058"/>
                  </a:cubicBezTo>
                  <a:cubicBezTo>
                    <a:pt x="3817" y="2262"/>
                    <a:pt x="4097" y="2363"/>
                    <a:pt x="4374" y="2363"/>
                  </a:cubicBezTo>
                  <a:cubicBezTo>
                    <a:pt x="4682" y="2363"/>
                    <a:pt x="4987" y="2237"/>
                    <a:pt x="5198" y="1991"/>
                  </a:cubicBezTo>
                  <a:cubicBezTo>
                    <a:pt x="5431" y="2224"/>
                    <a:pt x="5732" y="2325"/>
                    <a:pt x="6032" y="2325"/>
                  </a:cubicBezTo>
                  <a:cubicBezTo>
                    <a:pt x="6132" y="2291"/>
                    <a:pt x="6232" y="2291"/>
                    <a:pt x="6332" y="2258"/>
                  </a:cubicBezTo>
                  <a:cubicBezTo>
                    <a:pt x="6551" y="2662"/>
                    <a:pt x="6949" y="2862"/>
                    <a:pt x="7345" y="2862"/>
                  </a:cubicBezTo>
                  <a:cubicBezTo>
                    <a:pt x="7733" y="2862"/>
                    <a:pt x="8119" y="2671"/>
                    <a:pt x="8333" y="2291"/>
                  </a:cubicBezTo>
                  <a:cubicBezTo>
                    <a:pt x="8793" y="1504"/>
                    <a:pt x="8220" y="556"/>
                    <a:pt x="7345" y="556"/>
                  </a:cubicBezTo>
                  <a:cubicBezTo>
                    <a:pt x="7330" y="556"/>
                    <a:pt x="7315" y="556"/>
                    <a:pt x="7299" y="557"/>
                  </a:cubicBezTo>
                  <a:cubicBezTo>
                    <a:pt x="7199" y="557"/>
                    <a:pt x="7099" y="590"/>
                    <a:pt x="6999" y="590"/>
                  </a:cubicBezTo>
                  <a:cubicBezTo>
                    <a:pt x="6789" y="207"/>
                    <a:pt x="6392" y="0"/>
                    <a:pt x="5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7351740" y="1839096"/>
              <a:ext cx="219122" cy="76828"/>
            </a:xfrm>
            <a:custGeom>
              <a:avLst/>
              <a:gdLst/>
              <a:ahLst/>
              <a:cxnLst/>
              <a:rect l="l" t="t" r="r" b="b"/>
              <a:pathLst>
                <a:path w="8793" h="3083" extrusionOk="0">
                  <a:moveTo>
                    <a:pt x="5991" y="0"/>
                  </a:moveTo>
                  <a:cubicBezTo>
                    <a:pt x="5692" y="0"/>
                    <a:pt x="5392" y="115"/>
                    <a:pt x="5164" y="356"/>
                  </a:cubicBezTo>
                  <a:cubicBezTo>
                    <a:pt x="4943" y="149"/>
                    <a:pt x="4661" y="47"/>
                    <a:pt x="4382" y="47"/>
                  </a:cubicBezTo>
                  <a:cubicBezTo>
                    <a:pt x="4033" y="47"/>
                    <a:pt x="3686" y="208"/>
                    <a:pt x="3463" y="523"/>
                  </a:cubicBezTo>
                  <a:cubicBezTo>
                    <a:pt x="3240" y="326"/>
                    <a:pt x="2964" y="232"/>
                    <a:pt x="2692" y="232"/>
                  </a:cubicBezTo>
                  <a:cubicBezTo>
                    <a:pt x="2274" y="232"/>
                    <a:pt x="1864" y="453"/>
                    <a:pt x="1662" y="857"/>
                  </a:cubicBezTo>
                  <a:cubicBezTo>
                    <a:pt x="1498" y="782"/>
                    <a:pt x="1331" y="747"/>
                    <a:pt x="1170" y="747"/>
                  </a:cubicBezTo>
                  <a:cubicBezTo>
                    <a:pt x="544" y="747"/>
                    <a:pt x="1" y="1268"/>
                    <a:pt x="27" y="1958"/>
                  </a:cubicBezTo>
                  <a:cubicBezTo>
                    <a:pt x="47" y="2664"/>
                    <a:pt x="610" y="3082"/>
                    <a:pt x="1178" y="3082"/>
                  </a:cubicBezTo>
                  <a:cubicBezTo>
                    <a:pt x="1576" y="3082"/>
                    <a:pt x="1976" y="2878"/>
                    <a:pt x="2196" y="2425"/>
                  </a:cubicBezTo>
                  <a:cubicBezTo>
                    <a:pt x="2332" y="2479"/>
                    <a:pt x="2468" y="2534"/>
                    <a:pt x="2622" y="2534"/>
                  </a:cubicBezTo>
                  <a:cubicBezTo>
                    <a:pt x="2657" y="2534"/>
                    <a:pt x="2693" y="2531"/>
                    <a:pt x="2729" y="2525"/>
                  </a:cubicBezTo>
                  <a:cubicBezTo>
                    <a:pt x="3063" y="2525"/>
                    <a:pt x="3397" y="2358"/>
                    <a:pt x="3597" y="2058"/>
                  </a:cubicBezTo>
                  <a:cubicBezTo>
                    <a:pt x="3817" y="2262"/>
                    <a:pt x="4097" y="2363"/>
                    <a:pt x="4374" y="2363"/>
                  </a:cubicBezTo>
                  <a:cubicBezTo>
                    <a:pt x="4682" y="2363"/>
                    <a:pt x="4987" y="2237"/>
                    <a:pt x="5198" y="1991"/>
                  </a:cubicBezTo>
                  <a:cubicBezTo>
                    <a:pt x="5431" y="2224"/>
                    <a:pt x="5732" y="2325"/>
                    <a:pt x="6032" y="2325"/>
                  </a:cubicBezTo>
                  <a:cubicBezTo>
                    <a:pt x="6132" y="2291"/>
                    <a:pt x="6232" y="2291"/>
                    <a:pt x="6332" y="2258"/>
                  </a:cubicBezTo>
                  <a:cubicBezTo>
                    <a:pt x="6551" y="2662"/>
                    <a:pt x="6949" y="2862"/>
                    <a:pt x="7345" y="2862"/>
                  </a:cubicBezTo>
                  <a:cubicBezTo>
                    <a:pt x="7733" y="2862"/>
                    <a:pt x="8119" y="2671"/>
                    <a:pt x="8333" y="2291"/>
                  </a:cubicBezTo>
                  <a:cubicBezTo>
                    <a:pt x="8793" y="1504"/>
                    <a:pt x="8220" y="556"/>
                    <a:pt x="7345" y="556"/>
                  </a:cubicBezTo>
                  <a:cubicBezTo>
                    <a:pt x="7330" y="556"/>
                    <a:pt x="7315" y="556"/>
                    <a:pt x="7299" y="557"/>
                  </a:cubicBezTo>
                  <a:cubicBezTo>
                    <a:pt x="7199" y="557"/>
                    <a:pt x="7099" y="590"/>
                    <a:pt x="6999" y="590"/>
                  </a:cubicBezTo>
                  <a:cubicBezTo>
                    <a:pt x="6789" y="207"/>
                    <a:pt x="6392" y="0"/>
                    <a:pt x="5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7254329" y="1646493"/>
              <a:ext cx="20808" cy="26216"/>
            </a:xfrm>
            <a:custGeom>
              <a:avLst/>
              <a:gdLst/>
              <a:ahLst/>
              <a:cxnLst/>
              <a:rect l="l" t="t" r="r" b="b"/>
              <a:pathLst>
                <a:path w="835" h="1052" extrusionOk="0">
                  <a:moveTo>
                    <a:pt x="313" y="0"/>
                  </a:moveTo>
                  <a:cubicBezTo>
                    <a:pt x="286" y="0"/>
                    <a:pt x="260" y="4"/>
                    <a:pt x="234" y="13"/>
                  </a:cubicBezTo>
                  <a:cubicBezTo>
                    <a:pt x="67" y="46"/>
                    <a:pt x="0" y="347"/>
                    <a:pt x="67" y="613"/>
                  </a:cubicBezTo>
                  <a:cubicBezTo>
                    <a:pt x="128" y="888"/>
                    <a:pt x="329" y="1051"/>
                    <a:pt x="490" y="1051"/>
                  </a:cubicBezTo>
                  <a:cubicBezTo>
                    <a:pt x="505" y="1051"/>
                    <a:pt x="520" y="1050"/>
                    <a:pt x="534" y="1047"/>
                  </a:cubicBezTo>
                  <a:cubicBezTo>
                    <a:pt x="734" y="980"/>
                    <a:pt x="834" y="713"/>
                    <a:pt x="734" y="413"/>
                  </a:cubicBezTo>
                  <a:cubicBezTo>
                    <a:pt x="647" y="18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7244361" y="1646792"/>
              <a:ext cx="18291" cy="4834"/>
            </a:xfrm>
            <a:custGeom>
              <a:avLst/>
              <a:gdLst/>
              <a:ahLst/>
              <a:cxnLst/>
              <a:rect l="l" t="t" r="r" b="b"/>
              <a:pathLst>
                <a:path w="734" h="194" extrusionOk="0">
                  <a:moveTo>
                    <a:pt x="0" y="1"/>
                  </a:moveTo>
                  <a:cubicBezTo>
                    <a:pt x="0" y="1"/>
                    <a:pt x="222" y="194"/>
                    <a:pt x="440" y="194"/>
                  </a:cubicBezTo>
                  <a:cubicBezTo>
                    <a:pt x="549" y="194"/>
                    <a:pt x="656" y="146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7244361" y="1592766"/>
              <a:ext cx="40744" cy="24970"/>
            </a:xfrm>
            <a:custGeom>
              <a:avLst/>
              <a:gdLst/>
              <a:ahLst/>
              <a:cxnLst/>
              <a:rect l="l" t="t" r="r" b="b"/>
              <a:pathLst>
                <a:path w="1635" h="1002" extrusionOk="0">
                  <a:moveTo>
                    <a:pt x="1468" y="1"/>
                  </a:moveTo>
                  <a:cubicBezTo>
                    <a:pt x="901" y="1"/>
                    <a:pt x="367" y="268"/>
                    <a:pt x="33" y="701"/>
                  </a:cubicBezTo>
                  <a:cubicBezTo>
                    <a:pt x="0" y="801"/>
                    <a:pt x="0" y="901"/>
                    <a:pt x="67" y="968"/>
                  </a:cubicBezTo>
                  <a:cubicBezTo>
                    <a:pt x="100" y="1001"/>
                    <a:pt x="167" y="1001"/>
                    <a:pt x="200" y="1001"/>
                  </a:cubicBezTo>
                  <a:cubicBezTo>
                    <a:pt x="267" y="1001"/>
                    <a:pt x="300" y="968"/>
                    <a:pt x="334" y="935"/>
                  </a:cubicBezTo>
                  <a:cubicBezTo>
                    <a:pt x="567" y="568"/>
                    <a:pt x="1001" y="334"/>
                    <a:pt x="1434" y="334"/>
                  </a:cubicBezTo>
                  <a:cubicBezTo>
                    <a:pt x="1448" y="339"/>
                    <a:pt x="1462" y="341"/>
                    <a:pt x="1475" y="341"/>
                  </a:cubicBezTo>
                  <a:cubicBezTo>
                    <a:pt x="1560" y="341"/>
                    <a:pt x="1635" y="259"/>
                    <a:pt x="1635" y="201"/>
                  </a:cubicBezTo>
                  <a:cubicBezTo>
                    <a:pt x="1635" y="101"/>
                    <a:pt x="1568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7270951" y="1678390"/>
              <a:ext cx="26615" cy="54998"/>
            </a:xfrm>
            <a:custGeom>
              <a:avLst/>
              <a:gdLst/>
              <a:ahLst/>
              <a:cxnLst/>
              <a:rect l="l" t="t" r="r" b="b"/>
              <a:pathLst>
                <a:path w="1068" h="2207" extrusionOk="0">
                  <a:moveTo>
                    <a:pt x="467" y="1"/>
                  </a:moveTo>
                  <a:cubicBezTo>
                    <a:pt x="401" y="734"/>
                    <a:pt x="234" y="1435"/>
                    <a:pt x="0" y="2135"/>
                  </a:cubicBezTo>
                  <a:cubicBezTo>
                    <a:pt x="123" y="2184"/>
                    <a:pt x="254" y="2206"/>
                    <a:pt x="388" y="2206"/>
                  </a:cubicBezTo>
                  <a:cubicBezTo>
                    <a:pt x="619" y="2206"/>
                    <a:pt x="857" y="2141"/>
                    <a:pt x="1068" y="20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7229385" y="1459048"/>
              <a:ext cx="305943" cy="350649"/>
            </a:xfrm>
            <a:custGeom>
              <a:avLst/>
              <a:gdLst/>
              <a:ahLst/>
              <a:cxnLst/>
              <a:rect l="l" t="t" r="r" b="b"/>
              <a:pathLst>
                <a:path w="12277" h="14071" extrusionOk="0">
                  <a:moveTo>
                    <a:pt x="6117" y="1"/>
                  </a:moveTo>
                  <a:cubicBezTo>
                    <a:pt x="5043" y="1"/>
                    <a:pt x="3949" y="347"/>
                    <a:pt x="3003" y="1097"/>
                  </a:cubicBezTo>
                  <a:cubicBezTo>
                    <a:pt x="1" y="3499"/>
                    <a:pt x="1068" y="8869"/>
                    <a:pt x="2736" y="11771"/>
                  </a:cubicBezTo>
                  <a:cubicBezTo>
                    <a:pt x="3624" y="13309"/>
                    <a:pt x="5114" y="14071"/>
                    <a:pt x="6635" y="14071"/>
                  </a:cubicBezTo>
                  <a:cubicBezTo>
                    <a:pt x="8313" y="14071"/>
                    <a:pt x="10028" y="13142"/>
                    <a:pt x="11008" y="11304"/>
                  </a:cubicBezTo>
                  <a:cubicBezTo>
                    <a:pt x="12276" y="8969"/>
                    <a:pt x="11842" y="7502"/>
                    <a:pt x="11008" y="3932"/>
                  </a:cubicBezTo>
                  <a:cubicBezTo>
                    <a:pt x="10469" y="1482"/>
                    <a:pt x="8338" y="1"/>
                    <a:pt x="6117" y="1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7236038" y="1412099"/>
              <a:ext cx="371607" cy="378834"/>
            </a:xfrm>
            <a:custGeom>
              <a:avLst/>
              <a:gdLst/>
              <a:ahLst/>
              <a:cxnLst/>
              <a:rect l="l" t="t" r="r" b="b"/>
              <a:pathLst>
                <a:path w="14912" h="15202" extrusionOk="0">
                  <a:moveTo>
                    <a:pt x="5365" y="1"/>
                  </a:moveTo>
                  <a:cubicBezTo>
                    <a:pt x="5174" y="1"/>
                    <a:pt x="4966" y="25"/>
                    <a:pt x="4737" y="79"/>
                  </a:cubicBezTo>
                  <a:cubicBezTo>
                    <a:pt x="3503" y="379"/>
                    <a:pt x="2669" y="980"/>
                    <a:pt x="2402" y="2180"/>
                  </a:cubicBezTo>
                  <a:cubicBezTo>
                    <a:pt x="2202" y="2914"/>
                    <a:pt x="701" y="2748"/>
                    <a:pt x="367" y="4649"/>
                  </a:cubicBezTo>
                  <a:cubicBezTo>
                    <a:pt x="0" y="6517"/>
                    <a:pt x="1435" y="6283"/>
                    <a:pt x="1702" y="7484"/>
                  </a:cubicBezTo>
                  <a:cubicBezTo>
                    <a:pt x="1942" y="8547"/>
                    <a:pt x="2551" y="8614"/>
                    <a:pt x="3060" y="8614"/>
                  </a:cubicBezTo>
                  <a:cubicBezTo>
                    <a:pt x="3135" y="8614"/>
                    <a:pt x="3207" y="8613"/>
                    <a:pt x="3275" y="8613"/>
                  </a:cubicBezTo>
                  <a:cubicBezTo>
                    <a:pt x="3651" y="8613"/>
                    <a:pt x="3919" y="8656"/>
                    <a:pt x="3837" y="9219"/>
                  </a:cubicBezTo>
                  <a:cubicBezTo>
                    <a:pt x="3236" y="13522"/>
                    <a:pt x="8340" y="12321"/>
                    <a:pt x="8840" y="13589"/>
                  </a:cubicBezTo>
                  <a:cubicBezTo>
                    <a:pt x="9255" y="14749"/>
                    <a:pt x="10082" y="15202"/>
                    <a:pt x="10984" y="15202"/>
                  </a:cubicBezTo>
                  <a:cubicBezTo>
                    <a:pt x="11534" y="15202"/>
                    <a:pt x="12112" y="15034"/>
                    <a:pt x="12643" y="14756"/>
                  </a:cubicBezTo>
                  <a:cubicBezTo>
                    <a:pt x="14044" y="14022"/>
                    <a:pt x="12176" y="13155"/>
                    <a:pt x="13410" y="11854"/>
                  </a:cubicBezTo>
                  <a:cubicBezTo>
                    <a:pt x="14911" y="10253"/>
                    <a:pt x="14811" y="7751"/>
                    <a:pt x="13210" y="6250"/>
                  </a:cubicBezTo>
                  <a:cubicBezTo>
                    <a:pt x="12443" y="5550"/>
                    <a:pt x="13610" y="3848"/>
                    <a:pt x="12876" y="2347"/>
                  </a:cubicBezTo>
                  <a:cubicBezTo>
                    <a:pt x="12337" y="1270"/>
                    <a:pt x="11079" y="803"/>
                    <a:pt x="9881" y="803"/>
                  </a:cubicBezTo>
                  <a:cubicBezTo>
                    <a:pt x="9447" y="803"/>
                    <a:pt x="9021" y="864"/>
                    <a:pt x="8640" y="980"/>
                  </a:cubicBezTo>
                  <a:cubicBezTo>
                    <a:pt x="8473" y="1027"/>
                    <a:pt x="8319" y="1048"/>
                    <a:pt x="8175" y="1048"/>
                  </a:cubicBezTo>
                  <a:cubicBezTo>
                    <a:pt x="7153" y="1048"/>
                    <a:pt x="6635" y="1"/>
                    <a:pt x="5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7280918" y="1619530"/>
              <a:ext cx="69851" cy="86622"/>
            </a:xfrm>
            <a:custGeom>
              <a:avLst/>
              <a:gdLst/>
              <a:ahLst/>
              <a:cxnLst/>
              <a:rect l="l" t="t" r="r" b="b"/>
              <a:pathLst>
                <a:path w="2803" h="3476" extrusionOk="0">
                  <a:moveTo>
                    <a:pt x="1441" y="0"/>
                  </a:moveTo>
                  <a:cubicBezTo>
                    <a:pt x="1199" y="0"/>
                    <a:pt x="952" y="72"/>
                    <a:pt x="735" y="228"/>
                  </a:cubicBezTo>
                  <a:cubicBezTo>
                    <a:pt x="1" y="795"/>
                    <a:pt x="234" y="2062"/>
                    <a:pt x="635" y="2763"/>
                  </a:cubicBezTo>
                  <a:cubicBezTo>
                    <a:pt x="863" y="3201"/>
                    <a:pt x="1255" y="3476"/>
                    <a:pt x="1636" y="3476"/>
                  </a:cubicBezTo>
                  <a:cubicBezTo>
                    <a:pt x="1922" y="3476"/>
                    <a:pt x="2202" y="3321"/>
                    <a:pt x="2402" y="2963"/>
                  </a:cubicBezTo>
                  <a:cubicBezTo>
                    <a:pt x="2736" y="2329"/>
                    <a:pt x="2803" y="1629"/>
                    <a:pt x="2603" y="928"/>
                  </a:cubicBezTo>
                  <a:cubicBezTo>
                    <a:pt x="2488" y="353"/>
                    <a:pt x="1977" y="0"/>
                    <a:pt x="1441" y="0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7128809" y="1987616"/>
              <a:ext cx="487136" cy="590230"/>
            </a:xfrm>
            <a:custGeom>
              <a:avLst/>
              <a:gdLst/>
              <a:ahLst/>
              <a:cxnLst/>
              <a:rect l="l" t="t" r="r" b="b"/>
              <a:pathLst>
                <a:path w="19548" h="23685" extrusionOk="0">
                  <a:moveTo>
                    <a:pt x="15878" y="0"/>
                  </a:moveTo>
                  <a:cubicBezTo>
                    <a:pt x="15211" y="2369"/>
                    <a:pt x="14477" y="4771"/>
                    <a:pt x="13710" y="7139"/>
                  </a:cubicBezTo>
                  <a:cubicBezTo>
                    <a:pt x="13343" y="8340"/>
                    <a:pt x="12943" y="9507"/>
                    <a:pt x="12509" y="10675"/>
                  </a:cubicBezTo>
                  <a:cubicBezTo>
                    <a:pt x="12309" y="11275"/>
                    <a:pt x="12076" y="11842"/>
                    <a:pt x="11876" y="12409"/>
                  </a:cubicBezTo>
                  <a:lnTo>
                    <a:pt x="11542" y="13277"/>
                  </a:lnTo>
                  <a:lnTo>
                    <a:pt x="11208" y="14111"/>
                  </a:lnTo>
                  <a:cubicBezTo>
                    <a:pt x="10508" y="15945"/>
                    <a:pt x="8640" y="17446"/>
                    <a:pt x="6605" y="18714"/>
                  </a:cubicBezTo>
                  <a:cubicBezTo>
                    <a:pt x="5571" y="19348"/>
                    <a:pt x="4504" y="19915"/>
                    <a:pt x="3403" y="20448"/>
                  </a:cubicBezTo>
                  <a:cubicBezTo>
                    <a:pt x="2302" y="20949"/>
                    <a:pt x="1135" y="21449"/>
                    <a:pt x="0" y="21883"/>
                  </a:cubicBezTo>
                  <a:lnTo>
                    <a:pt x="501" y="23684"/>
                  </a:lnTo>
                  <a:cubicBezTo>
                    <a:pt x="3069" y="23184"/>
                    <a:pt x="5604" y="22350"/>
                    <a:pt x="8006" y="21216"/>
                  </a:cubicBezTo>
                  <a:cubicBezTo>
                    <a:pt x="9240" y="20615"/>
                    <a:pt x="10408" y="19881"/>
                    <a:pt x="11475" y="19047"/>
                  </a:cubicBezTo>
                  <a:cubicBezTo>
                    <a:pt x="12076" y="18580"/>
                    <a:pt x="12576" y="18080"/>
                    <a:pt x="13076" y="17513"/>
                  </a:cubicBezTo>
                  <a:cubicBezTo>
                    <a:pt x="13310" y="17213"/>
                    <a:pt x="13543" y="16913"/>
                    <a:pt x="13777" y="16579"/>
                  </a:cubicBezTo>
                  <a:lnTo>
                    <a:pt x="14110" y="16045"/>
                  </a:lnTo>
                  <a:lnTo>
                    <a:pt x="14311" y="15578"/>
                  </a:lnTo>
                  <a:lnTo>
                    <a:pt x="14744" y="14678"/>
                  </a:lnTo>
                  <a:lnTo>
                    <a:pt x="15145" y="13777"/>
                  </a:lnTo>
                  <a:cubicBezTo>
                    <a:pt x="15411" y="13177"/>
                    <a:pt x="15645" y="12576"/>
                    <a:pt x="15912" y="12009"/>
                  </a:cubicBezTo>
                  <a:cubicBezTo>
                    <a:pt x="16379" y="10808"/>
                    <a:pt x="16846" y="9574"/>
                    <a:pt x="17279" y="8373"/>
                  </a:cubicBezTo>
                  <a:cubicBezTo>
                    <a:pt x="18113" y="5938"/>
                    <a:pt x="18881" y="3503"/>
                    <a:pt x="19548" y="968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7070622" y="2512970"/>
              <a:ext cx="106433" cy="74187"/>
            </a:xfrm>
            <a:custGeom>
              <a:avLst/>
              <a:gdLst/>
              <a:ahLst/>
              <a:cxnLst/>
              <a:rect l="l" t="t" r="r" b="b"/>
              <a:pathLst>
                <a:path w="4271" h="2977" extrusionOk="0">
                  <a:moveTo>
                    <a:pt x="0" y="0"/>
                  </a:moveTo>
                  <a:lnTo>
                    <a:pt x="501" y="2969"/>
                  </a:lnTo>
                  <a:cubicBezTo>
                    <a:pt x="501" y="2969"/>
                    <a:pt x="631" y="2977"/>
                    <a:pt x="844" y="2977"/>
                  </a:cubicBezTo>
                  <a:cubicBezTo>
                    <a:pt x="1632" y="2977"/>
                    <a:pt x="3561" y="2873"/>
                    <a:pt x="4270" y="1902"/>
                  </a:cubicBezTo>
                  <a:lnTo>
                    <a:pt x="3236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7003713" y="2512970"/>
              <a:ext cx="80641" cy="73987"/>
            </a:xfrm>
            <a:custGeom>
              <a:avLst/>
              <a:gdLst/>
              <a:ahLst/>
              <a:cxnLst/>
              <a:rect l="l" t="t" r="r" b="b"/>
              <a:pathLst>
                <a:path w="3236" h="2969" extrusionOk="0">
                  <a:moveTo>
                    <a:pt x="2735" y="0"/>
                  </a:moveTo>
                  <a:lnTo>
                    <a:pt x="334" y="1368"/>
                  </a:lnTo>
                  <a:lnTo>
                    <a:pt x="0" y="2836"/>
                  </a:lnTo>
                  <a:lnTo>
                    <a:pt x="3236" y="2969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7222731" y="1871441"/>
              <a:ext cx="454740" cy="590031"/>
            </a:xfrm>
            <a:custGeom>
              <a:avLst/>
              <a:gdLst/>
              <a:ahLst/>
              <a:cxnLst/>
              <a:rect l="l" t="t" r="r" b="b"/>
              <a:pathLst>
                <a:path w="18248" h="23677" extrusionOk="0">
                  <a:moveTo>
                    <a:pt x="10108" y="1"/>
                  </a:moveTo>
                  <a:cubicBezTo>
                    <a:pt x="8974" y="1"/>
                    <a:pt x="7840" y="42"/>
                    <a:pt x="6706" y="126"/>
                  </a:cubicBezTo>
                  <a:cubicBezTo>
                    <a:pt x="5271" y="259"/>
                    <a:pt x="3703" y="493"/>
                    <a:pt x="2503" y="693"/>
                  </a:cubicBezTo>
                  <a:cubicBezTo>
                    <a:pt x="1102" y="926"/>
                    <a:pt x="101" y="2094"/>
                    <a:pt x="67" y="3528"/>
                  </a:cubicBezTo>
                  <a:cubicBezTo>
                    <a:pt x="1" y="6197"/>
                    <a:pt x="635" y="12268"/>
                    <a:pt x="3270" y="23676"/>
                  </a:cubicBezTo>
                  <a:lnTo>
                    <a:pt x="17213" y="22809"/>
                  </a:lnTo>
                  <a:cubicBezTo>
                    <a:pt x="16646" y="17505"/>
                    <a:pt x="16446" y="14403"/>
                    <a:pt x="17847" y="5163"/>
                  </a:cubicBezTo>
                  <a:cubicBezTo>
                    <a:pt x="18247" y="2594"/>
                    <a:pt x="16346" y="259"/>
                    <a:pt x="13777" y="126"/>
                  </a:cubicBezTo>
                  <a:lnTo>
                    <a:pt x="13510" y="126"/>
                  </a:lnTo>
                  <a:cubicBezTo>
                    <a:pt x="12376" y="42"/>
                    <a:pt x="11242" y="1"/>
                    <a:pt x="10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7354082" y="1779588"/>
              <a:ext cx="325032" cy="392266"/>
            </a:xfrm>
            <a:custGeom>
              <a:avLst/>
              <a:gdLst/>
              <a:ahLst/>
              <a:cxnLst/>
              <a:rect l="l" t="t" r="r" b="b"/>
              <a:pathLst>
                <a:path w="13043" h="15741" extrusionOk="0">
                  <a:moveTo>
                    <a:pt x="7666" y="0"/>
                  </a:moveTo>
                  <a:cubicBezTo>
                    <a:pt x="7054" y="0"/>
                    <a:pt x="6872" y="776"/>
                    <a:pt x="6872" y="776"/>
                  </a:cubicBezTo>
                  <a:cubicBezTo>
                    <a:pt x="8473" y="3578"/>
                    <a:pt x="0" y="6947"/>
                    <a:pt x="5638" y="8315"/>
                  </a:cubicBezTo>
                  <a:cubicBezTo>
                    <a:pt x="11308" y="9683"/>
                    <a:pt x="6071" y="10683"/>
                    <a:pt x="7239" y="14553"/>
                  </a:cubicBezTo>
                  <a:cubicBezTo>
                    <a:pt x="7486" y="15387"/>
                    <a:pt x="7942" y="15740"/>
                    <a:pt x="8466" y="15740"/>
                  </a:cubicBezTo>
                  <a:cubicBezTo>
                    <a:pt x="10059" y="15740"/>
                    <a:pt x="12279" y="12470"/>
                    <a:pt x="11175" y="9483"/>
                  </a:cubicBezTo>
                  <a:cubicBezTo>
                    <a:pt x="9507" y="4879"/>
                    <a:pt x="13043" y="4879"/>
                    <a:pt x="8873" y="710"/>
                  </a:cubicBezTo>
                  <a:cubicBezTo>
                    <a:pt x="8354" y="179"/>
                    <a:pt x="7961" y="0"/>
                    <a:pt x="7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7495376" y="1753846"/>
              <a:ext cx="96316" cy="52631"/>
            </a:xfrm>
            <a:custGeom>
              <a:avLst/>
              <a:gdLst/>
              <a:ahLst/>
              <a:cxnLst/>
              <a:rect l="l" t="t" r="r" b="b"/>
              <a:pathLst>
                <a:path w="3865" h="2112" extrusionOk="0">
                  <a:moveTo>
                    <a:pt x="2258" y="0"/>
                  </a:moveTo>
                  <a:cubicBezTo>
                    <a:pt x="2207" y="0"/>
                    <a:pt x="2155" y="3"/>
                    <a:pt x="2102" y="8"/>
                  </a:cubicBezTo>
                  <a:lnTo>
                    <a:pt x="1002" y="75"/>
                  </a:lnTo>
                  <a:cubicBezTo>
                    <a:pt x="435" y="75"/>
                    <a:pt x="1" y="642"/>
                    <a:pt x="234" y="1209"/>
                  </a:cubicBezTo>
                  <a:cubicBezTo>
                    <a:pt x="490" y="1752"/>
                    <a:pt x="1082" y="2112"/>
                    <a:pt x="1689" y="2112"/>
                  </a:cubicBezTo>
                  <a:cubicBezTo>
                    <a:pt x="1715" y="2112"/>
                    <a:pt x="1742" y="2111"/>
                    <a:pt x="1769" y="2110"/>
                  </a:cubicBezTo>
                  <a:lnTo>
                    <a:pt x="2870" y="2009"/>
                  </a:lnTo>
                  <a:cubicBezTo>
                    <a:pt x="2886" y="2010"/>
                    <a:pt x="2902" y="2011"/>
                    <a:pt x="2917" y="2011"/>
                  </a:cubicBezTo>
                  <a:cubicBezTo>
                    <a:pt x="3491" y="2011"/>
                    <a:pt x="3865" y="1428"/>
                    <a:pt x="3670" y="909"/>
                  </a:cubicBezTo>
                  <a:cubicBezTo>
                    <a:pt x="3394" y="355"/>
                    <a:pt x="2862" y="0"/>
                    <a:pt x="2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7233546" y="1985124"/>
              <a:ext cx="89787" cy="242746"/>
            </a:xfrm>
            <a:custGeom>
              <a:avLst/>
              <a:gdLst/>
              <a:ahLst/>
              <a:cxnLst/>
              <a:rect l="l" t="t" r="r" b="b"/>
              <a:pathLst>
                <a:path w="3603" h="9741" extrusionOk="0">
                  <a:moveTo>
                    <a:pt x="2536" y="0"/>
                  </a:moveTo>
                  <a:lnTo>
                    <a:pt x="0" y="4170"/>
                  </a:lnTo>
                  <a:cubicBezTo>
                    <a:pt x="201" y="5704"/>
                    <a:pt x="467" y="7572"/>
                    <a:pt x="868" y="9741"/>
                  </a:cubicBezTo>
                  <a:lnTo>
                    <a:pt x="2702" y="8673"/>
                  </a:lnTo>
                  <a:cubicBezTo>
                    <a:pt x="3603" y="2069"/>
                    <a:pt x="2536" y="0"/>
                    <a:pt x="2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6836204" y="1988439"/>
              <a:ext cx="472184" cy="581085"/>
            </a:xfrm>
            <a:custGeom>
              <a:avLst/>
              <a:gdLst/>
              <a:ahLst/>
              <a:cxnLst/>
              <a:rect l="l" t="t" r="r" b="b"/>
              <a:pathLst>
                <a:path w="18948" h="23318" extrusionOk="0">
                  <a:moveTo>
                    <a:pt x="15278" y="1"/>
                  </a:moveTo>
                  <a:cubicBezTo>
                    <a:pt x="14644" y="2302"/>
                    <a:pt x="13977" y="4671"/>
                    <a:pt x="13210" y="7006"/>
                  </a:cubicBezTo>
                  <a:cubicBezTo>
                    <a:pt x="12443" y="9307"/>
                    <a:pt x="11642" y="11642"/>
                    <a:pt x="10742" y="13844"/>
                  </a:cubicBezTo>
                  <a:lnTo>
                    <a:pt x="10575" y="14244"/>
                  </a:lnTo>
                  <a:cubicBezTo>
                    <a:pt x="10542" y="14378"/>
                    <a:pt x="10475" y="14478"/>
                    <a:pt x="10408" y="14611"/>
                  </a:cubicBezTo>
                  <a:cubicBezTo>
                    <a:pt x="10375" y="14711"/>
                    <a:pt x="10341" y="14778"/>
                    <a:pt x="10275" y="14878"/>
                  </a:cubicBezTo>
                  <a:lnTo>
                    <a:pt x="10075" y="15212"/>
                  </a:lnTo>
                  <a:cubicBezTo>
                    <a:pt x="9774" y="15612"/>
                    <a:pt x="9441" y="16012"/>
                    <a:pt x="9074" y="16379"/>
                  </a:cubicBezTo>
                  <a:cubicBezTo>
                    <a:pt x="8273" y="17146"/>
                    <a:pt x="7406" y="17847"/>
                    <a:pt x="6439" y="18447"/>
                  </a:cubicBezTo>
                  <a:cubicBezTo>
                    <a:pt x="5438" y="19081"/>
                    <a:pt x="4404" y="19615"/>
                    <a:pt x="3336" y="20115"/>
                  </a:cubicBezTo>
                  <a:cubicBezTo>
                    <a:pt x="2236" y="20616"/>
                    <a:pt x="1101" y="21083"/>
                    <a:pt x="1" y="21483"/>
                  </a:cubicBezTo>
                  <a:lnTo>
                    <a:pt x="434" y="23317"/>
                  </a:lnTo>
                  <a:cubicBezTo>
                    <a:pt x="3003" y="22850"/>
                    <a:pt x="5505" y="22083"/>
                    <a:pt x="7840" y="20949"/>
                  </a:cubicBezTo>
                  <a:cubicBezTo>
                    <a:pt x="9074" y="20349"/>
                    <a:pt x="10208" y="19581"/>
                    <a:pt x="11242" y="18714"/>
                  </a:cubicBezTo>
                  <a:cubicBezTo>
                    <a:pt x="11809" y="18247"/>
                    <a:pt x="12309" y="17713"/>
                    <a:pt x="12776" y="17146"/>
                  </a:cubicBezTo>
                  <a:lnTo>
                    <a:pt x="13110" y="16679"/>
                  </a:lnTo>
                  <a:cubicBezTo>
                    <a:pt x="13210" y="16546"/>
                    <a:pt x="13310" y="16346"/>
                    <a:pt x="13410" y="16179"/>
                  </a:cubicBezTo>
                  <a:cubicBezTo>
                    <a:pt x="13510" y="16012"/>
                    <a:pt x="13577" y="15845"/>
                    <a:pt x="13677" y="15712"/>
                  </a:cubicBezTo>
                  <a:lnTo>
                    <a:pt x="13877" y="15245"/>
                  </a:lnTo>
                  <a:cubicBezTo>
                    <a:pt x="14177" y="14645"/>
                    <a:pt x="14444" y="14078"/>
                    <a:pt x="14678" y="13510"/>
                  </a:cubicBezTo>
                  <a:cubicBezTo>
                    <a:pt x="14911" y="12910"/>
                    <a:pt x="15178" y="12310"/>
                    <a:pt x="15412" y="11743"/>
                  </a:cubicBezTo>
                  <a:cubicBezTo>
                    <a:pt x="15912" y="10575"/>
                    <a:pt x="16312" y="9374"/>
                    <a:pt x="16746" y="8173"/>
                  </a:cubicBezTo>
                  <a:cubicBezTo>
                    <a:pt x="17580" y="5805"/>
                    <a:pt x="18314" y="3403"/>
                    <a:pt x="18948" y="935"/>
                  </a:cubicBezTo>
                  <a:lnTo>
                    <a:pt x="15278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7148745" y="1893695"/>
              <a:ext cx="186227" cy="278481"/>
            </a:xfrm>
            <a:custGeom>
              <a:avLst/>
              <a:gdLst/>
              <a:ahLst/>
              <a:cxnLst/>
              <a:rect l="l" t="t" r="r" b="b"/>
              <a:pathLst>
                <a:path w="7473" h="11175" extrusionOk="0">
                  <a:moveTo>
                    <a:pt x="4771" y="0"/>
                  </a:moveTo>
                  <a:cubicBezTo>
                    <a:pt x="2269" y="1134"/>
                    <a:pt x="1435" y="2335"/>
                    <a:pt x="1" y="9407"/>
                  </a:cubicBezTo>
                  <a:cubicBezTo>
                    <a:pt x="2069" y="11175"/>
                    <a:pt x="5472" y="11175"/>
                    <a:pt x="5472" y="11175"/>
                  </a:cubicBezTo>
                  <a:lnTo>
                    <a:pt x="7306" y="6438"/>
                  </a:lnTo>
                  <a:cubicBezTo>
                    <a:pt x="7306" y="6438"/>
                    <a:pt x="7473" y="4303"/>
                    <a:pt x="6839" y="2802"/>
                  </a:cubicBezTo>
                  <a:cubicBezTo>
                    <a:pt x="6339" y="1735"/>
                    <a:pt x="5638" y="801"/>
                    <a:pt x="4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6764710" y="2516285"/>
              <a:ext cx="105611" cy="66960"/>
            </a:xfrm>
            <a:custGeom>
              <a:avLst/>
              <a:gdLst/>
              <a:ahLst/>
              <a:cxnLst/>
              <a:rect l="l" t="t" r="r" b="b"/>
              <a:pathLst>
                <a:path w="4238" h="2687" extrusionOk="0">
                  <a:moveTo>
                    <a:pt x="1" y="1"/>
                  </a:moveTo>
                  <a:lnTo>
                    <a:pt x="968" y="2636"/>
                  </a:lnTo>
                  <a:cubicBezTo>
                    <a:pt x="968" y="2636"/>
                    <a:pt x="1293" y="2687"/>
                    <a:pt x="1749" y="2687"/>
                  </a:cubicBezTo>
                  <a:cubicBezTo>
                    <a:pt x="2515" y="2687"/>
                    <a:pt x="3652" y="2543"/>
                    <a:pt x="4237" y="1769"/>
                  </a:cubicBezTo>
                  <a:lnTo>
                    <a:pt x="3203" y="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6701962" y="2516285"/>
              <a:ext cx="88142" cy="67359"/>
            </a:xfrm>
            <a:custGeom>
              <a:avLst/>
              <a:gdLst/>
              <a:ahLst/>
              <a:cxnLst/>
              <a:rect l="l" t="t" r="r" b="b"/>
              <a:pathLst>
                <a:path w="3537" h="2703" extrusionOk="0">
                  <a:moveTo>
                    <a:pt x="2569" y="1"/>
                  </a:moveTo>
                  <a:lnTo>
                    <a:pt x="901" y="1235"/>
                  </a:lnTo>
                  <a:lnTo>
                    <a:pt x="0" y="2703"/>
                  </a:lnTo>
                  <a:lnTo>
                    <a:pt x="0" y="2703"/>
                  </a:lnTo>
                  <a:lnTo>
                    <a:pt x="3536" y="2636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7263475" y="2444790"/>
              <a:ext cx="494612" cy="1760648"/>
            </a:xfrm>
            <a:custGeom>
              <a:avLst/>
              <a:gdLst/>
              <a:ahLst/>
              <a:cxnLst/>
              <a:rect l="l" t="t" r="r" b="b"/>
              <a:pathLst>
                <a:path w="19848" h="70652" extrusionOk="0">
                  <a:moveTo>
                    <a:pt x="12276" y="1"/>
                  </a:moveTo>
                  <a:lnTo>
                    <a:pt x="2102" y="635"/>
                  </a:lnTo>
                  <a:cubicBezTo>
                    <a:pt x="2102" y="635"/>
                    <a:pt x="334" y="26420"/>
                    <a:pt x="34" y="38829"/>
                  </a:cubicBezTo>
                  <a:cubicBezTo>
                    <a:pt x="0" y="40330"/>
                    <a:pt x="300" y="41864"/>
                    <a:pt x="901" y="43232"/>
                  </a:cubicBezTo>
                  <a:cubicBezTo>
                    <a:pt x="6438" y="56275"/>
                    <a:pt x="17613" y="70651"/>
                    <a:pt x="17613" y="70651"/>
                  </a:cubicBezTo>
                  <a:lnTo>
                    <a:pt x="19848" y="68383"/>
                  </a:lnTo>
                  <a:cubicBezTo>
                    <a:pt x="19848" y="68383"/>
                    <a:pt x="12442" y="51738"/>
                    <a:pt x="7339" y="39262"/>
                  </a:cubicBezTo>
                  <a:cubicBezTo>
                    <a:pt x="10374" y="26954"/>
                    <a:pt x="12276" y="1"/>
                    <a:pt x="12276" y="1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7517829" y="3597743"/>
              <a:ext cx="177904" cy="599351"/>
            </a:xfrm>
            <a:custGeom>
              <a:avLst/>
              <a:gdLst/>
              <a:ahLst/>
              <a:cxnLst/>
              <a:rect l="l" t="t" r="r" b="b"/>
              <a:pathLst>
                <a:path w="7139" h="24051" extrusionOk="0">
                  <a:moveTo>
                    <a:pt x="34" y="0"/>
                  </a:moveTo>
                  <a:lnTo>
                    <a:pt x="1" y="13610"/>
                  </a:lnTo>
                  <a:cubicBezTo>
                    <a:pt x="34" y="13844"/>
                    <a:pt x="101" y="14044"/>
                    <a:pt x="234" y="14244"/>
                  </a:cubicBezTo>
                  <a:cubicBezTo>
                    <a:pt x="3470" y="19181"/>
                    <a:pt x="6272" y="22917"/>
                    <a:pt x="7139" y="24051"/>
                  </a:cubicBezTo>
                  <a:lnTo>
                    <a:pt x="6705" y="15445"/>
                  </a:lnTo>
                  <a:cubicBezTo>
                    <a:pt x="4871" y="11242"/>
                    <a:pt x="2402" y="5571"/>
                    <a:pt x="34" y="0"/>
                  </a:cubicBezTo>
                  <a:close/>
                </a:path>
              </a:pathLst>
            </a:custGeom>
            <a:solidFill>
              <a:srgbClr val="9462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7376510" y="2438984"/>
              <a:ext cx="355808" cy="1955971"/>
            </a:xfrm>
            <a:custGeom>
              <a:avLst/>
              <a:gdLst/>
              <a:ahLst/>
              <a:cxnLst/>
              <a:rect l="l" t="t" r="r" b="b"/>
              <a:pathLst>
                <a:path w="14278" h="78490" extrusionOk="0">
                  <a:moveTo>
                    <a:pt x="11042" y="0"/>
                  </a:moveTo>
                  <a:lnTo>
                    <a:pt x="1" y="734"/>
                  </a:lnTo>
                  <a:cubicBezTo>
                    <a:pt x="1" y="734"/>
                    <a:pt x="2436" y="27320"/>
                    <a:pt x="4471" y="38361"/>
                  </a:cubicBezTo>
                  <a:cubicBezTo>
                    <a:pt x="6606" y="49970"/>
                    <a:pt x="8207" y="77623"/>
                    <a:pt x="8240" y="78490"/>
                  </a:cubicBezTo>
                  <a:lnTo>
                    <a:pt x="10809" y="78490"/>
                  </a:lnTo>
                  <a:cubicBezTo>
                    <a:pt x="10809" y="78490"/>
                    <a:pt x="14278" y="47401"/>
                    <a:pt x="11042" y="36960"/>
                  </a:cubicBezTo>
                  <a:cubicBezTo>
                    <a:pt x="10475" y="24251"/>
                    <a:pt x="11042" y="1"/>
                    <a:pt x="11042" y="0"/>
                  </a:cubicBezTo>
                  <a:close/>
                </a:path>
              </a:pathLst>
            </a:custGeom>
            <a:solidFill>
              <a:srgbClr val="A36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7614791" y="4127857"/>
              <a:ext cx="211471" cy="220916"/>
            </a:xfrm>
            <a:custGeom>
              <a:avLst/>
              <a:gdLst/>
              <a:ahLst/>
              <a:cxnLst/>
              <a:rect l="l" t="t" r="r" b="b"/>
              <a:pathLst>
                <a:path w="8486" h="8865" extrusionOk="0">
                  <a:moveTo>
                    <a:pt x="5570" y="1"/>
                  </a:moveTo>
                  <a:cubicBezTo>
                    <a:pt x="5500" y="1"/>
                    <a:pt x="5433" y="26"/>
                    <a:pt x="5383" y="76"/>
                  </a:cubicBezTo>
                  <a:lnTo>
                    <a:pt x="2681" y="2478"/>
                  </a:lnTo>
                  <a:cubicBezTo>
                    <a:pt x="2481" y="2644"/>
                    <a:pt x="2381" y="2845"/>
                    <a:pt x="2347" y="3078"/>
                  </a:cubicBezTo>
                  <a:cubicBezTo>
                    <a:pt x="2114" y="4379"/>
                    <a:pt x="2114" y="5380"/>
                    <a:pt x="279" y="7848"/>
                  </a:cubicBezTo>
                  <a:cubicBezTo>
                    <a:pt x="1" y="8219"/>
                    <a:pt x="416" y="8864"/>
                    <a:pt x="1098" y="8864"/>
                  </a:cubicBezTo>
                  <a:cubicBezTo>
                    <a:pt x="1397" y="8864"/>
                    <a:pt x="1748" y="8741"/>
                    <a:pt x="2114" y="8415"/>
                  </a:cubicBezTo>
                  <a:cubicBezTo>
                    <a:pt x="3315" y="7348"/>
                    <a:pt x="4682" y="6114"/>
                    <a:pt x="5550" y="5346"/>
                  </a:cubicBezTo>
                  <a:cubicBezTo>
                    <a:pt x="6984" y="4079"/>
                    <a:pt x="7051" y="4112"/>
                    <a:pt x="8185" y="3145"/>
                  </a:cubicBezTo>
                  <a:cubicBezTo>
                    <a:pt x="8485" y="2911"/>
                    <a:pt x="8485" y="2478"/>
                    <a:pt x="8218" y="2244"/>
                  </a:cubicBezTo>
                  <a:lnTo>
                    <a:pt x="5783" y="76"/>
                  </a:lnTo>
                  <a:cubicBezTo>
                    <a:pt x="5716" y="26"/>
                    <a:pt x="5641" y="1"/>
                    <a:pt x="5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7432205" y="4381613"/>
              <a:ext cx="233625" cy="106408"/>
            </a:xfrm>
            <a:custGeom>
              <a:avLst/>
              <a:gdLst/>
              <a:ahLst/>
              <a:cxnLst/>
              <a:rect l="l" t="t" r="r" b="b"/>
              <a:pathLst>
                <a:path w="9375" h="4270" extrusionOk="0">
                  <a:moveTo>
                    <a:pt x="5705" y="0"/>
                  </a:moveTo>
                  <a:cubicBezTo>
                    <a:pt x="5471" y="0"/>
                    <a:pt x="5238" y="100"/>
                    <a:pt x="5071" y="267"/>
                  </a:cubicBezTo>
                  <a:cubicBezTo>
                    <a:pt x="4070" y="1068"/>
                    <a:pt x="3570" y="1935"/>
                    <a:pt x="668" y="2569"/>
                  </a:cubicBezTo>
                  <a:cubicBezTo>
                    <a:pt x="1" y="2736"/>
                    <a:pt x="67" y="4270"/>
                    <a:pt x="1635" y="4270"/>
                  </a:cubicBezTo>
                  <a:cubicBezTo>
                    <a:pt x="3203" y="4270"/>
                    <a:pt x="4871" y="4137"/>
                    <a:pt x="6005" y="4137"/>
                  </a:cubicBezTo>
                  <a:cubicBezTo>
                    <a:pt x="7840" y="4137"/>
                    <a:pt x="7273" y="4237"/>
                    <a:pt x="8707" y="4270"/>
                  </a:cubicBezTo>
                  <a:cubicBezTo>
                    <a:pt x="9074" y="4270"/>
                    <a:pt x="9374" y="3970"/>
                    <a:pt x="9341" y="3603"/>
                  </a:cubicBezTo>
                  <a:lnTo>
                    <a:pt x="8907" y="267"/>
                  </a:lnTo>
                  <a:cubicBezTo>
                    <a:pt x="8907" y="100"/>
                    <a:pt x="8774" y="0"/>
                    <a:pt x="8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7234369" y="2439807"/>
              <a:ext cx="557809" cy="979256"/>
            </a:xfrm>
            <a:custGeom>
              <a:avLst/>
              <a:gdLst/>
              <a:ahLst/>
              <a:cxnLst/>
              <a:rect l="l" t="t" r="r" b="b"/>
              <a:pathLst>
                <a:path w="22384" h="39296" extrusionOk="0">
                  <a:moveTo>
                    <a:pt x="16746" y="1"/>
                  </a:moveTo>
                  <a:lnTo>
                    <a:pt x="2803" y="868"/>
                  </a:lnTo>
                  <a:lnTo>
                    <a:pt x="1" y="39296"/>
                  </a:lnTo>
                  <a:lnTo>
                    <a:pt x="18114" y="34425"/>
                  </a:lnTo>
                  <a:cubicBezTo>
                    <a:pt x="16546" y="18547"/>
                    <a:pt x="22383" y="7906"/>
                    <a:pt x="16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7295048" y="2428169"/>
              <a:ext cx="369115" cy="54051"/>
            </a:xfrm>
            <a:custGeom>
              <a:avLst/>
              <a:gdLst/>
              <a:ahLst/>
              <a:cxnLst/>
              <a:rect l="l" t="t" r="r" b="b"/>
              <a:pathLst>
                <a:path w="14812" h="2169" extrusionOk="0">
                  <a:moveTo>
                    <a:pt x="14378" y="1"/>
                  </a:moveTo>
                  <a:lnTo>
                    <a:pt x="234" y="1035"/>
                  </a:lnTo>
                  <a:cubicBezTo>
                    <a:pt x="101" y="1035"/>
                    <a:pt x="1" y="1135"/>
                    <a:pt x="1" y="1268"/>
                  </a:cubicBezTo>
                  <a:lnTo>
                    <a:pt x="34" y="1935"/>
                  </a:lnTo>
                  <a:cubicBezTo>
                    <a:pt x="68" y="2069"/>
                    <a:pt x="168" y="2169"/>
                    <a:pt x="301" y="2169"/>
                  </a:cubicBezTo>
                  <a:lnTo>
                    <a:pt x="14578" y="1135"/>
                  </a:lnTo>
                  <a:cubicBezTo>
                    <a:pt x="14711" y="1102"/>
                    <a:pt x="14811" y="968"/>
                    <a:pt x="14778" y="835"/>
                  </a:cubicBezTo>
                  <a:lnTo>
                    <a:pt x="14645" y="201"/>
                  </a:lnTo>
                  <a:cubicBezTo>
                    <a:pt x="14611" y="67"/>
                    <a:pt x="14511" y="1"/>
                    <a:pt x="14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6194150" y="4011700"/>
              <a:ext cx="116400" cy="327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9" name="Google Shape;569;p35"/>
          <p:cNvSpPr txBox="1"/>
          <p:nvPr/>
        </p:nvSpPr>
        <p:spPr>
          <a:xfrm>
            <a:off x="784407" y="1205575"/>
            <a:ext cx="1039666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100%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grpSp>
        <p:nvGrpSpPr>
          <p:cNvPr id="570" name="Google Shape;570;p35"/>
          <p:cNvGrpSpPr/>
          <p:nvPr/>
        </p:nvGrpSpPr>
        <p:grpSpPr>
          <a:xfrm>
            <a:off x="1817449" y="1270194"/>
            <a:ext cx="2526199" cy="239400"/>
            <a:chOff x="2009625" y="2054675"/>
            <a:chExt cx="2991000" cy="239400"/>
          </a:xfrm>
        </p:grpSpPr>
        <p:sp>
          <p:nvSpPr>
            <p:cNvPr id="571" name="Google Shape;571;p35"/>
            <p:cNvSpPr/>
            <p:nvPr/>
          </p:nvSpPr>
          <p:spPr>
            <a:xfrm>
              <a:off x="2009625" y="2054675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2073049" y="2083739"/>
              <a:ext cx="2864151" cy="176663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Poppins Black" panose="00000A00000000000000" pitchFamily="2" charset="0"/>
                  <a:cs typeface="Poppins Black" panose="00000A00000000000000" pitchFamily="2" charset="0"/>
                </a:rPr>
                <a:t>Done</a:t>
              </a:r>
              <a:endParaRPr dirty="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573" name="Google Shape;573;p35"/>
          <p:cNvSpPr txBox="1"/>
          <p:nvPr/>
        </p:nvSpPr>
        <p:spPr>
          <a:xfrm>
            <a:off x="4312556" y="1108707"/>
            <a:ext cx="2137447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Materials Assembly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74" name="Google Shape;574;p35"/>
          <p:cNvSpPr txBox="1"/>
          <p:nvPr/>
        </p:nvSpPr>
        <p:spPr>
          <a:xfrm>
            <a:off x="784225" y="2130425"/>
            <a:ext cx="1028065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10</a:t>
            </a: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576" name="Google Shape;576;p35"/>
          <p:cNvSpPr/>
          <p:nvPr/>
        </p:nvSpPr>
        <p:spPr>
          <a:xfrm>
            <a:off x="1817449" y="1747582"/>
            <a:ext cx="2526199" cy="23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8" name="Google Shape;578;p35"/>
          <p:cNvSpPr txBox="1"/>
          <p:nvPr/>
        </p:nvSpPr>
        <p:spPr>
          <a:xfrm>
            <a:off x="4317140" y="1562983"/>
            <a:ext cx="228996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Materials Integration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580" name="Google Shape;580;p35"/>
          <p:cNvGrpSpPr/>
          <p:nvPr/>
        </p:nvGrpSpPr>
        <p:grpSpPr>
          <a:xfrm>
            <a:off x="1824073" y="2166456"/>
            <a:ext cx="2526199" cy="239400"/>
            <a:chOff x="2009625" y="3472484"/>
            <a:chExt cx="2991000" cy="239400"/>
          </a:xfrm>
        </p:grpSpPr>
        <p:sp>
          <p:nvSpPr>
            <p:cNvPr id="581" name="Google Shape;581;p35"/>
            <p:cNvSpPr/>
            <p:nvPr/>
          </p:nvSpPr>
          <p:spPr>
            <a:xfrm>
              <a:off x="2009625" y="3472484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2045713" y="3506139"/>
              <a:ext cx="2875017" cy="183515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Poppins Black" panose="00000A00000000000000" pitchFamily="2" charset="0"/>
                  <a:cs typeface="Poppins Black" panose="00000A00000000000000" pitchFamily="2" charset="0"/>
                  <a:sym typeface="+mn-ea"/>
                </a:rPr>
                <a:t>Done</a:t>
              </a:r>
              <a:endParaRPr lang="en-US" dirty="0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583" name="Google Shape;583;p35"/>
          <p:cNvSpPr txBox="1"/>
          <p:nvPr/>
        </p:nvSpPr>
        <p:spPr>
          <a:xfrm>
            <a:off x="4312556" y="2002886"/>
            <a:ext cx="2473948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Arduino Programming 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84" name="Google Shape;584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Working Progress </a:t>
            </a:r>
            <a:endParaRPr dirty="0"/>
          </a:p>
        </p:txBody>
      </p:sp>
      <p:sp>
        <p:nvSpPr>
          <p:cNvPr id="70" name="Google Shape;587;p35"/>
          <p:cNvSpPr/>
          <p:nvPr/>
        </p:nvSpPr>
        <p:spPr>
          <a:xfrm>
            <a:off x="1829691" y="2647259"/>
            <a:ext cx="2526199" cy="23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3" name="Google Shape;587;p35"/>
          <p:cNvSpPr/>
          <p:nvPr/>
        </p:nvSpPr>
        <p:spPr>
          <a:xfrm>
            <a:off x="1824073" y="3150383"/>
            <a:ext cx="2526199" cy="23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6" name="Google Shape;587;p35"/>
          <p:cNvSpPr/>
          <p:nvPr/>
        </p:nvSpPr>
        <p:spPr>
          <a:xfrm>
            <a:off x="1818801" y="3630790"/>
            <a:ext cx="2526199" cy="239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8" name="Google Shape;572;p35"/>
          <p:cNvSpPr/>
          <p:nvPr/>
        </p:nvSpPr>
        <p:spPr>
          <a:xfrm>
            <a:off x="1865828" y="1777666"/>
            <a:ext cx="2419062" cy="176663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</a:rPr>
              <a:t>Done</a:t>
            </a:r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9" name="Google Shape;569;p35"/>
          <p:cNvSpPr txBox="1"/>
          <p:nvPr/>
        </p:nvSpPr>
        <p:spPr>
          <a:xfrm>
            <a:off x="772376" y="1676362"/>
            <a:ext cx="1039666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100%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81" name="Google Shape;579;p35"/>
          <p:cNvSpPr txBox="1"/>
          <p:nvPr/>
        </p:nvSpPr>
        <p:spPr>
          <a:xfrm>
            <a:off x="753110" y="2602865"/>
            <a:ext cx="1059180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10</a:t>
            </a: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84" name="Google Shape;583;p35"/>
          <p:cNvSpPr txBox="1"/>
          <p:nvPr/>
        </p:nvSpPr>
        <p:spPr>
          <a:xfrm>
            <a:off x="4315642" y="2499644"/>
            <a:ext cx="2842975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Integration and Calibration 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6" name="Google Shape;583;p35"/>
          <p:cNvSpPr txBox="1"/>
          <p:nvPr/>
        </p:nvSpPr>
        <p:spPr>
          <a:xfrm>
            <a:off x="4283222" y="3438480"/>
            <a:ext cx="2636828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Optimization and Debugging 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7" name="Google Shape;583;p35"/>
          <p:cNvSpPr txBox="1"/>
          <p:nvPr/>
        </p:nvSpPr>
        <p:spPr>
          <a:xfrm>
            <a:off x="4303396" y="2966468"/>
            <a:ext cx="2155767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System Integration </a:t>
            </a:r>
            <a:endParaRPr sz="1200" b="1" dirty="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4" name="Google Shape;582;p35"/>
          <p:cNvSpPr/>
          <p:nvPr/>
        </p:nvSpPr>
        <p:spPr>
          <a:xfrm>
            <a:off x="1845945" y="2671445"/>
            <a:ext cx="2444115" cy="1911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  <a:sym typeface="+mn-ea"/>
              </a:rPr>
              <a:t>Done</a:t>
            </a:r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5" name="Google Shape;582;p35"/>
          <p:cNvSpPr/>
          <p:nvPr/>
        </p:nvSpPr>
        <p:spPr>
          <a:xfrm>
            <a:off x="1845978" y="3658295"/>
            <a:ext cx="1245665" cy="1912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</a:rPr>
              <a:t>Partial</a:t>
            </a:r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77" name="Google Shape;582;p35"/>
          <p:cNvSpPr/>
          <p:nvPr/>
        </p:nvSpPr>
        <p:spPr>
          <a:xfrm>
            <a:off x="1854835" y="3185160"/>
            <a:ext cx="2428240" cy="19113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  <a:sym typeface="+mn-ea"/>
              </a:rPr>
              <a:t>Done</a:t>
            </a:r>
            <a:endParaRPr lang="en-US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0" name="Google Shape;579;p35"/>
          <p:cNvSpPr txBox="1"/>
          <p:nvPr/>
        </p:nvSpPr>
        <p:spPr>
          <a:xfrm>
            <a:off x="749935" y="3070225"/>
            <a:ext cx="1062355" cy="4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10</a:t>
            </a: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88" name="Google Shape;579;p35"/>
          <p:cNvSpPr txBox="1"/>
          <p:nvPr/>
        </p:nvSpPr>
        <p:spPr>
          <a:xfrm>
            <a:off x="762330" y="3560698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rPr>
              <a:t>50%</a:t>
            </a:r>
            <a:endParaRPr sz="2400" dirty="0">
              <a:solidFill>
                <a:schemeClr val="dk1"/>
              </a:solidFill>
              <a:latin typeface="Poppins Black" panose="00000A00000000000000"/>
              <a:ea typeface="Poppins Black" panose="00000A00000000000000"/>
              <a:cs typeface="Poppins Black" panose="00000A00000000000000"/>
              <a:sym typeface="Poppins Black" panose="00000A0000000000000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2291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3</a:t>
            </a:r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 animBg="1"/>
      <p:bldP spid="525" grpId="0" animBg="1"/>
      <p:bldP spid="569" grpId="0"/>
      <p:bldP spid="573" grpId="0"/>
      <p:bldP spid="574" grpId="0"/>
      <p:bldP spid="576" grpId="0" animBg="1"/>
      <p:bldP spid="578" grpId="0"/>
      <p:bldP spid="583" grpId="0"/>
      <p:bldP spid="584" grpId="0"/>
      <p:bldP spid="70" grpId="0" bldLvl="0" animBg="1"/>
      <p:bldP spid="73" grpId="0" bldLvl="0" animBg="1"/>
      <p:bldP spid="76" grpId="0" bldLvl="0" animBg="1"/>
      <p:bldP spid="78" grpId="0" animBg="1"/>
      <p:bldP spid="79" grpId="0"/>
      <p:bldP spid="81" grpId="0"/>
      <p:bldP spid="84" grpId="0"/>
      <p:bldP spid="86" grpId="0"/>
      <p:bldP spid="87" grpId="0"/>
      <p:bldP spid="80" grpId="0"/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1"/>
          <p:cNvSpPr/>
          <p:nvPr/>
        </p:nvSpPr>
        <p:spPr>
          <a:xfrm>
            <a:off x="4276810" y="2243145"/>
            <a:ext cx="4005256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 flipH="1">
            <a:off x="3815830" y="1723650"/>
            <a:ext cx="4562447" cy="16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Gantt Chart</a:t>
            </a:r>
            <a:endParaRPr lang="en-US" sz="5000" dirty="0"/>
          </a:p>
        </p:txBody>
      </p:sp>
      <p:grpSp>
        <p:nvGrpSpPr>
          <p:cNvPr id="826" name="Google Shape;826;p41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827" name="Google Shape;827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" name="Google Shape;261;p29"/>
          <p:cNvSpPr txBox="1"/>
          <p:nvPr/>
        </p:nvSpPr>
        <p:spPr>
          <a:xfrm>
            <a:off x="3199515" y="2771669"/>
            <a:ext cx="5219526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marR="0" indent="0" algn="r" rtl="0">
              <a:spcBef>
                <a:spcPts val="0"/>
              </a:spcBef>
              <a:spcAft>
                <a:spcPts val="1600"/>
              </a:spcAft>
            </a:pPr>
            <a:r>
              <a:rPr lang="en-GB" b="0" i="0" dirty="0">
                <a:solidFill>
                  <a:srgbClr val="263238"/>
                </a:solidFill>
                <a:effectLst/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rPr>
              <a:t>Tracks design, fabrication, programming, and testing phases for timely completion.</a:t>
            </a:r>
            <a:endParaRPr lang="en-US" sz="1400" dirty="0">
              <a:effectLst/>
            </a:endParaRPr>
          </a:p>
        </p:txBody>
      </p:sp>
      <p:sp>
        <p:nvSpPr>
          <p:cNvPr id="3" name="Oval 2"/>
          <p:cNvSpPr/>
          <p:nvPr/>
        </p:nvSpPr>
        <p:spPr>
          <a:xfrm>
            <a:off x="42291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11;p39"/>
          <p:cNvSpPr/>
          <p:nvPr/>
        </p:nvSpPr>
        <p:spPr>
          <a:xfrm>
            <a:off x="714962" y="395985"/>
            <a:ext cx="283468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890;p43"/>
          <p:cNvSpPr txBox="1">
            <a:spLocks noGrp="1"/>
          </p:cNvSpPr>
          <p:nvPr>
            <p:ph type="title"/>
          </p:nvPr>
        </p:nvSpPr>
        <p:spPr>
          <a:xfrm>
            <a:off x="661622" y="225885"/>
            <a:ext cx="2834688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Gantt Chart 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55650" y="953710"/>
          <a:ext cx="7632700" cy="3236080"/>
        </p:xfrm>
        <a:graphic>
          <a:graphicData uri="http://schemas.openxmlformats.org/drawingml/2006/table">
            <a:tbl>
              <a:tblPr>
                <a:tableStyleId>{3C4E33C4-0162-4A04-B1D4-F404AC6C061A}</a:tableStyleId>
              </a:tblPr>
              <a:tblGrid>
                <a:gridCol w="2445933"/>
                <a:gridCol w="1422458"/>
                <a:gridCol w="1196946"/>
                <a:gridCol w="1196946"/>
                <a:gridCol w="1370417"/>
              </a:tblGrid>
              <a:tr h="404510"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Task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Start Date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End Date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Duration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 Black" panose="00000A00000000000000" pitchFamily="2" charset="0"/>
                          <a:cs typeface="Poppins Black" panose="00000A00000000000000" pitchFamily="2" charset="0"/>
                        </a:rPr>
                        <a:t>Progress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 Black" panose="00000A00000000000000" pitchFamily="2" charset="0"/>
                        <a:cs typeface="Poppins Black" panose="00000A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Materials Assembly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Done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 Materials Integration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Arduino Programming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3/24/2024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3/24/2024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+mn-ea"/>
                        </a:rPr>
                        <a:t>Done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Integration and Calibration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+mn-ea"/>
                        </a:rPr>
                        <a:t>Done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System Integration </a:t>
                      </a:r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2/10/2024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+mn-ea"/>
                        </a:rPr>
                        <a:t>Done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  <a:tr h="404510">
                <a:tc>
                  <a:txBody>
                    <a:bodyPr/>
                    <a:p>
                      <a:pPr algn="l" fontAlgn="b"/>
                      <a:r>
                        <a:rPr lang="en-US" sz="1200" b="1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  <a:sym typeface="+mn-ea"/>
                        </a:rPr>
                        <a:t>Optimization and Debugging</a:t>
                      </a:r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EC7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3/26/2024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5/12/2024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sz="1200" b="1" u="none" strike="noStrike" dirty="0"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Partial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280"/>
                    </a:solidFill>
                  </a:tcPr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42291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5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11;p49"/>
          <p:cNvSpPr/>
          <p:nvPr/>
        </p:nvSpPr>
        <p:spPr>
          <a:xfrm flipH="1">
            <a:off x="379103" y="922680"/>
            <a:ext cx="4365499" cy="3023397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" name="Google Shape;1113;p49"/>
          <p:cNvGrpSpPr/>
          <p:nvPr/>
        </p:nvGrpSpPr>
        <p:grpSpPr>
          <a:xfrm>
            <a:off x="726603" y="798105"/>
            <a:ext cx="3499436" cy="3805921"/>
            <a:chOff x="692684" y="538923"/>
            <a:chExt cx="3737903" cy="4065288"/>
          </a:xfrm>
        </p:grpSpPr>
        <p:sp>
          <p:nvSpPr>
            <p:cNvPr id="9" name="Google Shape;1114;p49"/>
            <p:cNvSpPr/>
            <p:nvPr/>
          </p:nvSpPr>
          <p:spPr>
            <a:xfrm flipH="1">
              <a:off x="720025" y="4328227"/>
              <a:ext cx="3710562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115;p49"/>
            <p:cNvSpPr/>
            <p:nvPr/>
          </p:nvSpPr>
          <p:spPr>
            <a:xfrm flipH="1">
              <a:off x="692684" y="538923"/>
              <a:ext cx="2109118" cy="3927798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16;p49"/>
            <p:cNvSpPr/>
            <p:nvPr/>
          </p:nvSpPr>
          <p:spPr>
            <a:xfrm flipH="1">
              <a:off x="723904" y="538923"/>
              <a:ext cx="2109090" cy="3927798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117;p49"/>
            <p:cNvSpPr/>
            <p:nvPr/>
          </p:nvSpPr>
          <p:spPr>
            <a:xfrm flipH="1">
              <a:off x="753108" y="759307"/>
              <a:ext cx="2050682" cy="3492876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118;p49"/>
            <p:cNvSpPr/>
            <p:nvPr/>
          </p:nvSpPr>
          <p:spPr>
            <a:xfrm flipH="1">
              <a:off x="1717484" y="3861139"/>
              <a:ext cx="170541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19;p49"/>
            <p:cNvSpPr/>
            <p:nvPr/>
          </p:nvSpPr>
          <p:spPr>
            <a:xfrm flipH="1">
              <a:off x="784299" y="758342"/>
              <a:ext cx="1077535" cy="3415848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120;p49"/>
            <p:cNvSpPr/>
            <p:nvPr/>
          </p:nvSpPr>
          <p:spPr>
            <a:xfrm flipH="1">
              <a:off x="1454218" y="625714"/>
              <a:ext cx="405658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121;p49"/>
            <p:cNvSpPr/>
            <p:nvPr/>
          </p:nvSpPr>
          <p:spPr>
            <a:xfrm flipH="1">
              <a:off x="3254262" y="1181015"/>
              <a:ext cx="524838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122;p49"/>
            <p:cNvSpPr/>
            <p:nvPr/>
          </p:nvSpPr>
          <p:spPr>
            <a:xfrm flipH="1">
              <a:off x="3335206" y="1680393"/>
              <a:ext cx="99477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123;p49"/>
            <p:cNvSpPr/>
            <p:nvPr/>
          </p:nvSpPr>
          <p:spPr>
            <a:xfrm flipH="1">
              <a:off x="3690145" y="1983827"/>
              <a:ext cx="105324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124;p49"/>
            <p:cNvSpPr/>
            <p:nvPr/>
          </p:nvSpPr>
          <p:spPr>
            <a:xfrm flipH="1">
              <a:off x="3737912" y="2015252"/>
              <a:ext cx="95589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125;p49"/>
            <p:cNvSpPr/>
            <p:nvPr/>
          </p:nvSpPr>
          <p:spPr>
            <a:xfrm flipH="1">
              <a:off x="1826697" y="3834625"/>
              <a:ext cx="183725" cy="332579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126;p49"/>
            <p:cNvSpPr/>
            <p:nvPr/>
          </p:nvSpPr>
          <p:spPr>
            <a:xfrm flipH="1">
              <a:off x="2921744" y="4298982"/>
              <a:ext cx="395924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127;p49"/>
            <p:cNvSpPr/>
            <p:nvPr/>
          </p:nvSpPr>
          <p:spPr>
            <a:xfrm flipH="1">
              <a:off x="3039725" y="3084198"/>
              <a:ext cx="258444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128;p49"/>
            <p:cNvSpPr/>
            <p:nvPr/>
          </p:nvSpPr>
          <p:spPr>
            <a:xfrm flipH="1">
              <a:off x="2934430" y="2070677"/>
              <a:ext cx="369584" cy="2149350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129;p49"/>
            <p:cNvSpPr/>
            <p:nvPr/>
          </p:nvSpPr>
          <p:spPr>
            <a:xfrm flipH="1">
              <a:off x="2922737" y="3084198"/>
              <a:ext cx="258414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130;p49"/>
            <p:cNvSpPr/>
            <p:nvPr/>
          </p:nvSpPr>
          <p:spPr>
            <a:xfrm flipH="1">
              <a:off x="2958811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131;p49"/>
            <p:cNvSpPr/>
            <p:nvPr/>
          </p:nvSpPr>
          <p:spPr>
            <a:xfrm flipH="1">
              <a:off x="2739392" y="1810595"/>
              <a:ext cx="546090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132;p49"/>
            <p:cNvSpPr/>
            <p:nvPr/>
          </p:nvSpPr>
          <p:spPr>
            <a:xfrm flipH="1">
              <a:off x="2438093" y="2961655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133;p49"/>
            <p:cNvSpPr/>
            <p:nvPr/>
          </p:nvSpPr>
          <p:spPr>
            <a:xfrm flipH="1">
              <a:off x="1971017" y="2010516"/>
              <a:ext cx="1065814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134;p49"/>
            <p:cNvSpPr/>
            <p:nvPr/>
          </p:nvSpPr>
          <p:spPr>
            <a:xfrm flipH="1">
              <a:off x="2325956" y="2919735"/>
              <a:ext cx="273060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135;p49"/>
            <p:cNvSpPr/>
            <p:nvPr/>
          </p:nvSpPr>
          <p:spPr>
            <a:xfrm flipH="1">
              <a:off x="2764764" y="1089722"/>
              <a:ext cx="667961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136;p49"/>
            <p:cNvSpPr/>
            <p:nvPr/>
          </p:nvSpPr>
          <p:spPr>
            <a:xfrm flipH="1">
              <a:off x="2838869" y="1244917"/>
              <a:ext cx="118975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137;p49"/>
            <p:cNvSpPr/>
            <p:nvPr/>
          </p:nvSpPr>
          <p:spPr>
            <a:xfrm flipH="1">
              <a:off x="3015695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138;p49"/>
            <p:cNvSpPr/>
            <p:nvPr/>
          </p:nvSpPr>
          <p:spPr>
            <a:xfrm flipH="1">
              <a:off x="3050540" y="783949"/>
              <a:ext cx="248592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139;p49"/>
            <p:cNvSpPr/>
            <p:nvPr/>
          </p:nvSpPr>
          <p:spPr>
            <a:xfrm flipH="1">
              <a:off x="3034638" y="637085"/>
              <a:ext cx="276217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140;p49"/>
            <p:cNvSpPr/>
            <p:nvPr/>
          </p:nvSpPr>
          <p:spPr>
            <a:xfrm flipH="1">
              <a:off x="3089916" y="605164"/>
              <a:ext cx="269698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141;p49"/>
            <p:cNvSpPr/>
            <p:nvPr/>
          </p:nvSpPr>
          <p:spPr>
            <a:xfrm flipH="1">
              <a:off x="3027067" y="594932"/>
              <a:ext cx="369584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142;p49"/>
            <p:cNvSpPr/>
            <p:nvPr/>
          </p:nvSpPr>
          <p:spPr>
            <a:xfrm flipH="1">
              <a:off x="3040718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143;p49"/>
            <p:cNvSpPr/>
            <p:nvPr/>
          </p:nvSpPr>
          <p:spPr>
            <a:xfrm flipH="1">
              <a:off x="3145049" y="900703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144;p49"/>
            <p:cNvSpPr/>
            <p:nvPr/>
          </p:nvSpPr>
          <p:spPr>
            <a:xfrm flipH="1">
              <a:off x="3094329" y="606450"/>
              <a:ext cx="320855" cy="397125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145;p49"/>
            <p:cNvSpPr/>
            <p:nvPr/>
          </p:nvSpPr>
          <p:spPr>
            <a:xfrm flipH="1">
              <a:off x="2504391" y="1123953"/>
              <a:ext cx="489555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146;p49"/>
            <p:cNvSpPr/>
            <p:nvPr/>
          </p:nvSpPr>
          <p:spPr>
            <a:xfrm flipH="1">
              <a:off x="2500503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147;p49"/>
            <p:cNvSpPr/>
            <p:nvPr/>
          </p:nvSpPr>
          <p:spPr>
            <a:xfrm flipH="1">
              <a:off x="2504391" y="1880227"/>
              <a:ext cx="132656" cy="109711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148;p49"/>
            <p:cNvSpPr/>
            <p:nvPr/>
          </p:nvSpPr>
          <p:spPr>
            <a:xfrm flipH="1">
              <a:off x="2508308" y="1987949"/>
              <a:ext cx="128739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149;p49"/>
            <p:cNvSpPr/>
            <p:nvPr/>
          </p:nvSpPr>
          <p:spPr>
            <a:xfrm flipH="1">
              <a:off x="3063138" y="760067"/>
              <a:ext cx="101436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1150;p49"/>
            <p:cNvSpPr/>
            <p:nvPr/>
          </p:nvSpPr>
          <p:spPr>
            <a:xfrm flipH="1">
              <a:off x="3201992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151;p49"/>
            <p:cNvSpPr/>
            <p:nvPr/>
          </p:nvSpPr>
          <p:spPr>
            <a:xfrm flipH="1">
              <a:off x="3343187" y="759160"/>
              <a:ext cx="39726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152;p49"/>
            <p:cNvSpPr/>
            <p:nvPr/>
          </p:nvSpPr>
          <p:spPr>
            <a:xfrm flipH="1">
              <a:off x="2794999" y="1210773"/>
              <a:ext cx="177499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" name="Google Shape;1090;p49"/>
          <p:cNvSpPr txBox="1">
            <a:spLocks noGrp="1"/>
          </p:cNvSpPr>
          <p:nvPr>
            <p:ph type="title"/>
          </p:nvPr>
        </p:nvSpPr>
        <p:spPr>
          <a:xfrm>
            <a:off x="4421900" y="2208091"/>
            <a:ext cx="3995497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Thanks!</a:t>
            </a:r>
            <a:endParaRPr sz="6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IP"/>
          <p:cNvPicPr>
            <a:picLocks noChangeAspect="1"/>
          </p:cNvPicPr>
          <p:nvPr/>
        </p:nvPicPr>
        <p:blipFill>
          <a:blip r:embed="rId1"/>
          <a:srcRect b="11906"/>
          <a:stretch>
            <a:fillRect/>
          </a:stretch>
        </p:blipFill>
        <p:spPr>
          <a:xfrm>
            <a:off x="5588000" y="1144905"/>
            <a:ext cx="2317750" cy="3137535"/>
          </a:xfrm>
          <a:prstGeom prst="rect">
            <a:avLst/>
          </a:prstGeom>
        </p:spPr>
      </p:pic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26"/>
          <p:cNvSpPr/>
          <p:nvPr/>
        </p:nvSpPr>
        <p:spPr>
          <a:xfrm rot="2240827">
            <a:off x="4618355" y="804545"/>
            <a:ext cx="4039870" cy="296735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26"/>
          <p:cNvSpPr/>
          <p:nvPr/>
        </p:nvSpPr>
        <p:spPr>
          <a:xfrm>
            <a:off x="4740910" y="4384040"/>
            <a:ext cx="4312920" cy="252095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26"/>
          <p:cNvSpPr/>
          <p:nvPr/>
        </p:nvSpPr>
        <p:spPr>
          <a:xfrm>
            <a:off x="508939" y="1195493"/>
            <a:ext cx="3820784" cy="356933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513657" y="1402640"/>
            <a:ext cx="4082999" cy="2706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GB" sz="3600" b="0" dirty="0">
                <a:latin typeface="Poppins Black" panose="00000A00000000000000" pitchFamily="2" charset="0"/>
                <a:cs typeface="Poppins Black" panose="00000A00000000000000" pitchFamily="2" charset="0"/>
                <a:sym typeface="Poppins Black" panose="00000A00000000000000"/>
              </a:rPr>
            </a:br>
            <a:r>
              <a:rPr lang="en-US" sz="3600" dirty="0">
                <a:latin typeface="Poppins Black" panose="00000A00000000000000" pitchFamily="2" charset="0"/>
                <a:ea typeface="Poppins" panose="00000500000000000000"/>
                <a:cs typeface="Poppins Black" panose="00000A00000000000000" pitchFamily="2" charset="0"/>
                <a:sym typeface="Poppins" panose="00000500000000000000"/>
              </a:rPr>
              <a:t>PROJECT TITLE-</a:t>
            </a:r>
            <a:br>
              <a:rPr lang="en-GB" sz="3600" b="0" dirty="0">
                <a:latin typeface="Poppins Black" panose="00000A00000000000000" pitchFamily="2" charset="0"/>
                <a:cs typeface="Poppins Black" panose="00000A00000000000000" pitchFamily="2" charset="0"/>
                <a:sym typeface="Poppins Black" panose="00000A00000000000000"/>
              </a:rPr>
            </a:br>
            <a:br>
              <a:rPr lang="en-GB" sz="3600" b="0" dirty="0">
                <a:latin typeface="Poppins Black" panose="00000A00000000000000" pitchFamily="2" charset="0"/>
                <a:cs typeface="Poppins Black" panose="00000A00000000000000" pitchFamily="2" charset="0"/>
                <a:sym typeface="Poppins Black" panose="00000A00000000000000"/>
              </a:rPr>
            </a:br>
            <a:r>
              <a:rPr lang="en-US" altLang="en-GB" sz="3600" b="0" dirty="0">
                <a:latin typeface="Poppins Black" panose="00000A00000000000000" pitchFamily="2" charset="0"/>
                <a:cs typeface="Poppins Black" panose="00000A00000000000000" pitchFamily="2" charset="0"/>
                <a:sym typeface="Poppins Black" panose="00000A00000000000000"/>
              </a:rPr>
              <a:t>SMART</a:t>
            </a:r>
            <a:br>
              <a:rPr lang="en-US" altLang="en-GB" sz="3600" b="0" dirty="0">
                <a:latin typeface="Poppins Black" panose="00000A00000000000000" pitchFamily="2" charset="0"/>
                <a:cs typeface="Poppins Black" panose="00000A00000000000000" pitchFamily="2" charset="0"/>
                <a:sym typeface="Poppins Black" panose="00000A00000000000000"/>
              </a:rPr>
            </a:br>
            <a:r>
              <a:rPr lang="en-US" altLang="en-GB" sz="3600" b="0" dirty="0">
                <a:latin typeface="Poppins Black" panose="00000A00000000000000" pitchFamily="2" charset="0"/>
                <a:cs typeface="Poppins Black" panose="00000A00000000000000" pitchFamily="2" charset="0"/>
                <a:sym typeface="Poppins Black" panose="00000A00000000000000"/>
              </a:rPr>
              <a:t>CLAP </a:t>
            </a:r>
            <a:br>
              <a:rPr lang="en-US" altLang="en-GB" sz="3600" b="0" dirty="0">
                <a:latin typeface="Poppins Black" panose="00000A00000000000000" pitchFamily="2" charset="0"/>
                <a:cs typeface="Poppins Black" panose="00000A00000000000000" pitchFamily="2" charset="0"/>
                <a:sym typeface="Poppins Black" panose="00000A00000000000000"/>
              </a:rPr>
            </a:br>
            <a:r>
              <a:rPr lang="en-US" altLang="en-GB" sz="3600" b="0" dirty="0">
                <a:latin typeface="Poppins Black" panose="00000A00000000000000" pitchFamily="2" charset="0"/>
                <a:cs typeface="Poppins Black" panose="00000A00000000000000" pitchFamily="2" charset="0"/>
                <a:sym typeface="Poppins Black" panose="00000A00000000000000"/>
              </a:rPr>
              <a:t>SWITCH</a:t>
            </a:r>
            <a:endParaRPr lang="en-US" altLang="en-GB" sz="3600" b="0" dirty="0">
              <a:latin typeface="Poppins Black" panose="00000A00000000000000" pitchFamily="2" charset="0"/>
              <a:cs typeface="Poppins Black" panose="00000A00000000000000" pitchFamily="2" charset="0"/>
              <a:sym typeface="Poppins Black" panose="00000A0000000000000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720000" y="628551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Contents</a:t>
            </a:r>
            <a:endParaRPr dirty="0"/>
          </a:p>
        </p:txBody>
      </p:sp>
      <p:graphicFrame>
        <p:nvGraphicFramePr>
          <p:cNvPr id="231" name="Google Shape;231;p27"/>
          <p:cNvGraphicFramePr/>
          <p:nvPr/>
        </p:nvGraphicFramePr>
        <p:xfrm>
          <a:off x="720000" y="1702517"/>
          <a:ext cx="7704000" cy="15874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82902"/>
                <a:gridCol w="4821098"/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Objectives</a:t>
                      </a:r>
                      <a:endParaRPr sz="1100" b="1" u="sng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Create a </a:t>
                      </a:r>
                      <a:r>
                        <a:rPr lang="en-US" altLang="en-GB" sz="1100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zero-touch device; a sound activated switch</a:t>
                      </a:r>
                      <a:r>
                        <a:rPr lang="en-GB" sz="1100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.</a:t>
                      </a:r>
                      <a:endParaRPr sz="1100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sng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 Difference/upgradation/Comparison with the recent works</a:t>
                      </a:r>
                      <a:endParaRPr sz="1100" b="1" u="sng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en-GB" sz="1100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Removes traditional switches and introduces a new way to turn devices ON or OFF</a:t>
                      </a:r>
                      <a:r>
                        <a:rPr lang="en-GB" sz="1100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.</a:t>
                      </a:r>
                      <a:endParaRPr sz="1100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Working Progress</a:t>
                      </a:r>
                      <a:endParaRPr sz="1100" b="1" u="sng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en-GB" sz="1100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The skeletal project is all ready, not suitable in consumer level yet</a:t>
                      </a:r>
                      <a:r>
                        <a:rPr lang="en-GB" sz="1100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.</a:t>
                      </a:r>
                      <a:endParaRPr sz="1100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Gantt Chart</a:t>
                      </a:r>
                      <a:endParaRPr sz="1100" b="1" u="sng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  <a:sym typeface="Poppins" panose="00000500000000000000"/>
                        </a:rPr>
                        <a:t>Tracks design, fabrication, programming, and testing phases for timely completion.</a:t>
                      </a:r>
                      <a:endParaRPr sz="1100" dirty="0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  <a:sym typeface="Poppins" panose="00000500000000000000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1508700" y="1668335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Objectives</a:t>
            </a:r>
            <a:endParaRPr lang="en-US" sz="4000" dirty="0"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1"/>
          </p:nvPr>
        </p:nvSpPr>
        <p:spPr>
          <a:xfrm>
            <a:off x="1508699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ym typeface="Poppins" panose="00000500000000000000"/>
              </a:rPr>
              <a:t>Create a </a:t>
            </a:r>
            <a:r>
              <a:rPr lang="en-US" altLang="en-GB" dirty="0">
                <a:sym typeface="Poppins" panose="00000500000000000000"/>
              </a:rPr>
              <a:t>zero-touch device; a sound activated switch</a:t>
            </a:r>
            <a:r>
              <a:rPr lang="en-GB" dirty="0">
                <a:sym typeface="Poppins" panose="00000500000000000000"/>
              </a:rPr>
              <a:t>.</a:t>
            </a:r>
            <a:endParaRPr lang="en-GB" dirty="0"/>
          </a:p>
        </p:txBody>
      </p:sp>
      <p:grpSp>
        <p:nvGrpSpPr>
          <p:cNvPr id="36" name="Group 35"/>
          <p:cNvGrpSpPr/>
          <p:nvPr/>
        </p:nvGrpSpPr>
        <p:grpSpPr>
          <a:xfrm flipH="1">
            <a:off x="5427272" y="516692"/>
            <a:ext cx="3473839" cy="3753485"/>
            <a:chOff x="2276200" y="721225"/>
            <a:chExt cx="3473839" cy="3753485"/>
          </a:xfrm>
        </p:grpSpPr>
        <p:sp>
          <p:nvSpPr>
            <p:cNvPr id="37" name="Google Shape;1114;p49"/>
            <p:cNvSpPr/>
            <p:nvPr/>
          </p:nvSpPr>
          <p:spPr>
            <a:xfrm flipH="1">
              <a:off x="2276200" y="4216334"/>
              <a:ext cx="3473839" cy="258376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312269" y="721225"/>
              <a:ext cx="1878776" cy="3576380"/>
              <a:chOff x="3312269" y="721225"/>
              <a:chExt cx="1878776" cy="3576380"/>
            </a:xfrm>
          </p:grpSpPr>
          <p:sp>
            <p:nvSpPr>
              <p:cNvPr id="39" name="Google Shape;1121;p49"/>
              <p:cNvSpPr/>
              <p:nvPr/>
            </p:nvSpPr>
            <p:spPr>
              <a:xfrm flipH="1">
                <a:off x="4648760" y="1269916"/>
                <a:ext cx="491355" cy="819820"/>
              </a:xfrm>
              <a:custGeom>
                <a:avLst/>
                <a:gdLst/>
                <a:ahLst/>
                <a:cxnLst/>
                <a:rect l="l" t="t" r="r" b="b"/>
                <a:pathLst>
                  <a:path w="17954" h="29956" extrusionOk="0">
                    <a:moveTo>
                      <a:pt x="15182" y="0"/>
                    </a:moveTo>
                    <a:cubicBezTo>
                      <a:pt x="13876" y="0"/>
                      <a:pt x="12771" y="985"/>
                      <a:pt x="12616" y="2286"/>
                    </a:cubicBezTo>
                    <a:lnTo>
                      <a:pt x="12616" y="2320"/>
                    </a:lnTo>
                    <a:cubicBezTo>
                      <a:pt x="12316" y="4822"/>
                      <a:pt x="11983" y="7357"/>
                      <a:pt x="11649" y="9859"/>
                    </a:cubicBezTo>
                    <a:cubicBezTo>
                      <a:pt x="11449" y="11093"/>
                      <a:pt x="11249" y="12327"/>
                      <a:pt x="11049" y="13561"/>
                    </a:cubicBezTo>
                    <a:cubicBezTo>
                      <a:pt x="10848" y="14729"/>
                      <a:pt x="10582" y="15863"/>
                      <a:pt x="10248" y="16997"/>
                    </a:cubicBezTo>
                    <a:cubicBezTo>
                      <a:pt x="10148" y="17264"/>
                      <a:pt x="10081" y="17497"/>
                      <a:pt x="9981" y="17697"/>
                    </a:cubicBezTo>
                    <a:cubicBezTo>
                      <a:pt x="9914" y="17864"/>
                      <a:pt x="9848" y="18031"/>
                      <a:pt x="9748" y="18198"/>
                    </a:cubicBezTo>
                    <a:cubicBezTo>
                      <a:pt x="9447" y="18631"/>
                      <a:pt x="9114" y="19065"/>
                      <a:pt x="8747" y="19499"/>
                    </a:cubicBezTo>
                    <a:cubicBezTo>
                      <a:pt x="8013" y="20399"/>
                      <a:pt x="7146" y="21300"/>
                      <a:pt x="6245" y="22234"/>
                    </a:cubicBezTo>
                    <a:cubicBezTo>
                      <a:pt x="4511" y="24035"/>
                      <a:pt x="2676" y="25870"/>
                      <a:pt x="875" y="27705"/>
                    </a:cubicBezTo>
                    <a:cubicBezTo>
                      <a:pt x="0" y="28606"/>
                      <a:pt x="782" y="29956"/>
                      <a:pt x="1809" y="29956"/>
                    </a:cubicBezTo>
                    <a:cubicBezTo>
                      <a:pt x="2035" y="29956"/>
                      <a:pt x="2274" y="29890"/>
                      <a:pt x="2509" y="29739"/>
                    </a:cubicBezTo>
                    <a:cubicBezTo>
                      <a:pt x="4744" y="28372"/>
                      <a:pt x="6912" y="26837"/>
                      <a:pt x="8980" y="25236"/>
                    </a:cubicBezTo>
                    <a:cubicBezTo>
                      <a:pt x="10014" y="24402"/>
                      <a:pt x="11049" y="23568"/>
                      <a:pt x="12049" y="22601"/>
                    </a:cubicBezTo>
                    <a:cubicBezTo>
                      <a:pt x="12616" y="22067"/>
                      <a:pt x="13117" y="21500"/>
                      <a:pt x="13584" y="20933"/>
                    </a:cubicBezTo>
                    <a:cubicBezTo>
                      <a:pt x="13884" y="20566"/>
                      <a:pt x="14117" y="20166"/>
                      <a:pt x="14318" y="19732"/>
                    </a:cubicBezTo>
                    <a:cubicBezTo>
                      <a:pt x="14518" y="19332"/>
                      <a:pt x="14684" y="18998"/>
                      <a:pt x="14818" y="18631"/>
                    </a:cubicBezTo>
                    <a:cubicBezTo>
                      <a:pt x="15318" y="17331"/>
                      <a:pt x="15719" y="15963"/>
                      <a:pt x="16019" y="14595"/>
                    </a:cubicBezTo>
                    <a:cubicBezTo>
                      <a:pt x="16352" y="13294"/>
                      <a:pt x="16586" y="11993"/>
                      <a:pt x="16819" y="10659"/>
                    </a:cubicBezTo>
                    <a:cubicBezTo>
                      <a:pt x="17286" y="8057"/>
                      <a:pt x="17620" y="5489"/>
                      <a:pt x="17853" y="2820"/>
                    </a:cubicBezTo>
                    <a:lnTo>
                      <a:pt x="17820" y="2820"/>
                    </a:lnTo>
                    <a:cubicBezTo>
                      <a:pt x="17953" y="1419"/>
                      <a:pt x="16886" y="152"/>
                      <a:pt x="15485" y="18"/>
                    </a:cubicBezTo>
                    <a:cubicBezTo>
                      <a:pt x="15383" y="6"/>
                      <a:pt x="15282" y="0"/>
                      <a:pt x="15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1122;p49"/>
              <p:cNvSpPr/>
              <p:nvPr/>
            </p:nvSpPr>
            <p:spPr>
              <a:xfrm flipH="1">
                <a:off x="4724540" y="1737433"/>
                <a:ext cx="93131" cy="139519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5098" extrusionOk="0">
                    <a:moveTo>
                      <a:pt x="2531" y="1"/>
                    </a:moveTo>
                    <a:cubicBezTo>
                      <a:pt x="1912" y="1"/>
                      <a:pt x="1101" y="847"/>
                      <a:pt x="601" y="2082"/>
                    </a:cubicBezTo>
                    <a:cubicBezTo>
                      <a:pt x="0" y="3450"/>
                      <a:pt x="34" y="4784"/>
                      <a:pt x="668" y="5051"/>
                    </a:cubicBezTo>
                    <a:cubicBezTo>
                      <a:pt x="739" y="5083"/>
                      <a:pt x="815" y="5098"/>
                      <a:pt x="895" y="5098"/>
                    </a:cubicBezTo>
                    <a:cubicBezTo>
                      <a:pt x="1492" y="5098"/>
                      <a:pt x="2306" y="4251"/>
                      <a:pt x="2836" y="3016"/>
                    </a:cubicBezTo>
                    <a:cubicBezTo>
                      <a:pt x="3403" y="1649"/>
                      <a:pt x="3369" y="314"/>
                      <a:pt x="2769" y="47"/>
                    </a:cubicBezTo>
                    <a:cubicBezTo>
                      <a:pt x="2694" y="16"/>
                      <a:pt x="2614" y="1"/>
                      <a:pt x="25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1123;p49"/>
              <p:cNvSpPr/>
              <p:nvPr/>
            </p:nvSpPr>
            <p:spPr>
              <a:xfrm flipH="1">
                <a:off x="5056835" y="2021508"/>
                <a:ext cx="98605" cy="12531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4579" extrusionOk="0">
                    <a:moveTo>
                      <a:pt x="2036" y="0"/>
                    </a:moveTo>
                    <a:cubicBezTo>
                      <a:pt x="1759" y="0"/>
                      <a:pt x="1480" y="78"/>
                      <a:pt x="1234" y="242"/>
                    </a:cubicBezTo>
                    <a:lnTo>
                      <a:pt x="0" y="1076"/>
                    </a:lnTo>
                    <a:lnTo>
                      <a:pt x="1968" y="4578"/>
                    </a:lnTo>
                    <a:cubicBezTo>
                      <a:pt x="2502" y="3811"/>
                      <a:pt x="2969" y="2977"/>
                      <a:pt x="3403" y="2143"/>
                    </a:cubicBezTo>
                    <a:cubicBezTo>
                      <a:pt x="3603" y="1676"/>
                      <a:pt x="3569" y="1176"/>
                      <a:pt x="3336" y="742"/>
                    </a:cubicBezTo>
                    <a:cubicBezTo>
                      <a:pt x="3054" y="266"/>
                      <a:pt x="2548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1124;p49"/>
              <p:cNvSpPr/>
              <p:nvPr/>
            </p:nvSpPr>
            <p:spPr>
              <a:xfrm flipH="1">
                <a:off x="5101554" y="2050928"/>
                <a:ext cx="89491" cy="137877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5038" extrusionOk="0">
                    <a:moveTo>
                      <a:pt x="1301" y="1"/>
                    </a:moveTo>
                    <a:lnTo>
                      <a:pt x="0" y="2202"/>
                    </a:lnTo>
                    <a:lnTo>
                      <a:pt x="1935" y="5037"/>
                    </a:lnTo>
                    <a:lnTo>
                      <a:pt x="3269" y="3503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1125;p49"/>
              <p:cNvSpPr/>
              <p:nvPr/>
            </p:nvSpPr>
            <p:spPr>
              <a:xfrm flipH="1">
                <a:off x="3312269" y="3754224"/>
                <a:ext cx="172004" cy="311360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11377" extrusionOk="0">
                    <a:moveTo>
                      <a:pt x="2662" y="1"/>
                    </a:moveTo>
                    <a:cubicBezTo>
                      <a:pt x="2547" y="1"/>
                      <a:pt x="2439" y="87"/>
                      <a:pt x="2382" y="174"/>
                    </a:cubicBezTo>
                    <a:lnTo>
                      <a:pt x="580" y="4010"/>
                    </a:lnTo>
                    <a:cubicBezTo>
                      <a:pt x="514" y="4210"/>
                      <a:pt x="514" y="4410"/>
                      <a:pt x="580" y="4610"/>
                    </a:cubicBezTo>
                    <a:cubicBezTo>
                      <a:pt x="880" y="5711"/>
                      <a:pt x="1247" y="7746"/>
                      <a:pt x="147" y="10548"/>
                    </a:cubicBezTo>
                    <a:cubicBezTo>
                      <a:pt x="0" y="10903"/>
                      <a:pt x="417" y="11377"/>
                      <a:pt x="922" y="11377"/>
                    </a:cubicBezTo>
                    <a:cubicBezTo>
                      <a:pt x="1222" y="11377"/>
                      <a:pt x="1553" y="11209"/>
                      <a:pt x="1814" y="10748"/>
                    </a:cubicBezTo>
                    <a:cubicBezTo>
                      <a:pt x="3182" y="8413"/>
                      <a:pt x="3883" y="6011"/>
                      <a:pt x="4316" y="5077"/>
                    </a:cubicBezTo>
                    <a:cubicBezTo>
                      <a:pt x="5050" y="3510"/>
                      <a:pt x="5550" y="2642"/>
                      <a:pt x="6151" y="1441"/>
                    </a:cubicBezTo>
                    <a:cubicBezTo>
                      <a:pt x="6284" y="1141"/>
                      <a:pt x="6118" y="774"/>
                      <a:pt x="5817" y="708"/>
                    </a:cubicBezTo>
                    <a:lnTo>
                      <a:pt x="2715" y="7"/>
                    </a:lnTo>
                    <a:cubicBezTo>
                      <a:pt x="2697" y="3"/>
                      <a:pt x="2679" y="1"/>
                      <a:pt x="2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1126;p49"/>
              <p:cNvSpPr/>
              <p:nvPr/>
            </p:nvSpPr>
            <p:spPr>
              <a:xfrm flipH="1">
                <a:off x="4337455" y="4188956"/>
                <a:ext cx="370665" cy="108649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3970" extrusionOk="0">
                    <a:moveTo>
                      <a:pt x="8706" y="0"/>
                    </a:moveTo>
                    <a:cubicBezTo>
                      <a:pt x="8406" y="33"/>
                      <a:pt x="8139" y="100"/>
                      <a:pt x="7873" y="267"/>
                    </a:cubicBezTo>
                    <a:cubicBezTo>
                      <a:pt x="5538" y="1701"/>
                      <a:pt x="3303" y="1735"/>
                      <a:pt x="601" y="2335"/>
                    </a:cubicBezTo>
                    <a:cubicBezTo>
                      <a:pt x="0" y="2435"/>
                      <a:pt x="401" y="3903"/>
                      <a:pt x="1802" y="3903"/>
                    </a:cubicBezTo>
                    <a:cubicBezTo>
                      <a:pt x="4137" y="3903"/>
                      <a:pt x="5904" y="3836"/>
                      <a:pt x="7906" y="3836"/>
                    </a:cubicBezTo>
                    <a:cubicBezTo>
                      <a:pt x="9607" y="3836"/>
                      <a:pt x="11609" y="3936"/>
                      <a:pt x="12943" y="3970"/>
                    </a:cubicBezTo>
                    <a:cubicBezTo>
                      <a:pt x="13276" y="3970"/>
                      <a:pt x="13543" y="3669"/>
                      <a:pt x="13477" y="3369"/>
                    </a:cubicBezTo>
                    <a:lnTo>
                      <a:pt x="12809" y="267"/>
                    </a:lnTo>
                    <a:cubicBezTo>
                      <a:pt x="12776" y="134"/>
                      <a:pt x="12643" y="33"/>
                      <a:pt x="12509" y="33"/>
                    </a:cubicBezTo>
                    <a:lnTo>
                      <a:pt x="87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1127;p49"/>
              <p:cNvSpPr/>
              <p:nvPr/>
            </p:nvSpPr>
            <p:spPr>
              <a:xfrm flipH="1">
                <a:off x="4447909" y="3051675"/>
                <a:ext cx="241956" cy="244912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8949" extrusionOk="0">
                    <a:moveTo>
                      <a:pt x="4239" y="0"/>
                    </a:moveTo>
                    <a:cubicBezTo>
                      <a:pt x="3973" y="0"/>
                      <a:pt x="3704" y="30"/>
                      <a:pt x="3436" y="93"/>
                    </a:cubicBezTo>
                    <a:cubicBezTo>
                      <a:pt x="1301" y="560"/>
                      <a:pt x="0" y="2928"/>
                      <a:pt x="567" y="5364"/>
                    </a:cubicBezTo>
                    <a:cubicBezTo>
                      <a:pt x="1038" y="7480"/>
                      <a:pt x="2803" y="8948"/>
                      <a:pt x="4676" y="8948"/>
                    </a:cubicBezTo>
                    <a:cubicBezTo>
                      <a:pt x="4929" y="8948"/>
                      <a:pt x="5184" y="8922"/>
                      <a:pt x="5438" y="8866"/>
                    </a:cubicBezTo>
                    <a:cubicBezTo>
                      <a:pt x="7572" y="8399"/>
                      <a:pt x="8840" y="6031"/>
                      <a:pt x="8306" y="3596"/>
                    </a:cubicBezTo>
                    <a:cubicBezTo>
                      <a:pt x="7810" y="1466"/>
                      <a:pt x="6090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1128;p49"/>
              <p:cNvSpPr/>
              <p:nvPr/>
            </p:nvSpPr>
            <p:spPr>
              <a:xfrm flipH="1">
                <a:off x="4349332" y="2102817"/>
                <a:ext cx="346006" cy="2012221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73526" extrusionOk="0">
                    <a:moveTo>
                      <a:pt x="5858" y="1"/>
                    </a:moveTo>
                    <a:cubicBezTo>
                      <a:pt x="5555" y="1"/>
                      <a:pt x="5247" y="24"/>
                      <a:pt x="4937" y="73"/>
                    </a:cubicBezTo>
                    <a:cubicBezTo>
                      <a:pt x="2102" y="573"/>
                      <a:pt x="0" y="3041"/>
                      <a:pt x="67" y="5910"/>
                    </a:cubicBezTo>
                    <a:cubicBezTo>
                      <a:pt x="200" y="14783"/>
                      <a:pt x="667" y="33030"/>
                      <a:pt x="1968" y="40768"/>
                    </a:cubicBezTo>
                    <a:cubicBezTo>
                      <a:pt x="3403" y="49308"/>
                      <a:pt x="5571" y="64686"/>
                      <a:pt x="6438" y="70823"/>
                    </a:cubicBezTo>
                    <a:cubicBezTo>
                      <a:pt x="6638" y="72358"/>
                      <a:pt x="7939" y="73525"/>
                      <a:pt x="9507" y="73525"/>
                    </a:cubicBezTo>
                    <a:cubicBezTo>
                      <a:pt x="11242" y="73525"/>
                      <a:pt x="12643" y="72124"/>
                      <a:pt x="12643" y="70356"/>
                    </a:cubicBezTo>
                    <a:cubicBezTo>
                      <a:pt x="12509" y="64018"/>
                      <a:pt x="12209" y="49575"/>
                      <a:pt x="11342" y="40168"/>
                    </a:cubicBezTo>
                    <a:cubicBezTo>
                      <a:pt x="11041" y="36899"/>
                      <a:pt x="11442" y="32162"/>
                      <a:pt x="11375" y="27192"/>
                    </a:cubicBezTo>
                    <a:cubicBezTo>
                      <a:pt x="11308" y="20888"/>
                      <a:pt x="11442" y="14016"/>
                      <a:pt x="11642" y="8645"/>
                    </a:cubicBezTo>
                    <a:cubicBezTo>
                      <a:pt x="11642" y="7745"/>
                      <a:pt x="11675" y="6877"/>
                      <a:pt x="11709" y="6044"/>
                    </a:cubicBezTo>
                    <a:cubicBezTo>
                      <a:pt x="11831" y="2687"/>
                      <a:pt x="9106" y="1"/>
                      <a:pt x="5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1129;p49"/>
              <p:cNvSpPr/>
              <p:nvPr/>
            </p:nvSpPr>
            <p:spPr>
              <a:xfrm flipH="1">
                <a:off x="4338385" y="3051675"/>
                <a:ext cx="241928" cy="244912"/>
              </a:xfrm>
              <a:custGeom>
                <a:avLst/>
                <a:gdLst/>
                <a:ahLst/>
                <a:cxnLst/>
                <a:rect l="l" t="t" r="r" b="b"/>
                <a:pathLst>
                  <a:path w="8840" h="8949" extrusionOk="0">
                    <a:moveTo>
                      <a:pt x="4229" y="0"/>
                    </a:moveTo>
                    <a:cubicBezTo>
                      <a:pt x="3965" y="0"/>
                      <a:pt x="3700" y="30"/>
                      <a:pt x="3436" y="93"/>
                    </a:cubicBezTo>
                    <a:cubicBezTo>
                      <a:pt x="1301" y="560"/>
                      <a:pt x="0" y="2928"/>
                      <a:pt x="567" y="5364"/>
                    </a:cubicBezTo>
                    <a:cubicBezTo>
                      <a:pt x="1038" y="7480"/>
                      <a:pt x="2777" y="8948"/>
                      <a:pt x="4667" y="8948"/>
                    </a:cubicBezTo>
                    <a:cubicBezTo>
                      <a:pt x="4922" y="8948"/>
                      <a:pt x="5180" y="8922"/>
                      <a:pt x="5437" y="8866"/>
                    </a:cubicBezTo>
                    <a:cubicBezTo>
                      <a:pt x="7572" y="8399"/>
                      <a:pt x="8840" y="6031"/>
                      <a:pt x="8306" y="3596"/>
                    </a:cubicBezTo>
                    <a:cubicBezTo>
                      <a:pt x="7810" y="1466"/>
                      <a:pt x="6065" y="0"/>
                      <a:pt x="4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1130;p49"/>
              <p:cNvSpPr/>
              <p:nvPr/>
            </p:nvSpPr>
            <p:spPr>
              <a:xfrm flipH="1">
                <a:off x="4372157" y="2106621"/>
                <a:ext cx="143351" cy="398060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14545" extrusionOk="0">
                    <a:moveTo>
                      <a:pt x="568" y="0"/>
                    </a:moveTo>
                    <a:cubicBezTo>
                      <a:pt x="1" y="3369"/>
                      <a:pt x="2269" y="9540"/>
                      <a:pt x="4904" y="14544"/>
                    </a:cubicBezTo>
                    <a:cubicBezTo>
                      <a:pt x="4937" y="12409"/>
                      <a:pt x="5004" y="10374"/>
                      <a:pt x="5038" y="8506"/>
                    </a:cubicBezTo>
                    <a:cubicBezTo>
                      <a:pt x="5071" y="7606"/>
                      <a:pt x="5104" y="6705"/>
                      <a:pt x="5138" y="5905"/>
                    </a:cubicBezTo>
                    <a:cubicBezTo>
                      <a:pt x="5238" y="3103"/>
                      <a:pt x="3303" y="601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1131;p49"/>
              <p:cNvSpPr/>
              <p:nvPr/>
            </p:nvSpPr>
            <p:spPr>
              <a:xfrm flipH="1">
                <a:off x="4166737" y="1859328"/>
                <a:ext cx="511251" cy="450386"/>
              </a:xfrm>
              <a:custGeom>
                <a:avLst/>
                <a:gdLst/>
                <a:ahLst/>
                <a:cxnLst/>
                <a:rect l="l" t="t" r="r" b="b"/>
                <a:pathLst>
                  <a:path w="18681" h="16457" extrusionOk="0">
                    <a:moveTo>
                      <a:pt x="9331" y="1"/>
                    </a:moveTo>
                    <a:cubicBezTo>
                      <a:pt x="8278" y="1"/>
                      <a:pt x="7206" y="203"/>
                      <a:pt x="6171" y="630"/>
                    </a:cubicBezTo>
                    <a:cubicBezTo>
                      <a:pt x="2001" y="2398"/>
                      <a:pt x="0" y="7202"/>
                      <a:pt x="1768" y="11405"/>
                    </a:cubicBezTo>
                    <a:cubicBezTo>
                      <a:pt x="3071" y="14561"/>
                      <a:pt x="6122" y="16457"/>
                      <a:pt x="9327" y="16457"/>
                    </a:cubicBezTo>
                    <a:cubicBezTo>
                      <a:pt x="10391" y="16457"/>
                      <a:pt x="11470" y="16248"/>
                      <a:pt x="12509" y="15808"/>
                    </a:cubicBezTo>
                    <a:cubicBezTo>
                      <a:pt x="16712" y="14073"/>
                      <a:pt x="18680" y="9270"/>
                      <a:pt x="16945" y="5067"/>
                    </a:cubicBezTo>
                    <a:cubicBezTo>
                      <a:pt x="15613" y="1899"/>
                      <a:pt x="12556" y="1"/>
                      <a:pt x="9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1132;p49"/>
              <p:cNvSpPr/>
              <p:nvPr/>
            </p:nvSpPr>
            <p:spPr>
              <a:xfrm flipH="1">
                <a:off x="3884660" y="2936950"/>
                <a:ext cx="255640" cy="240943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8804" extrusionOk="0">
                    <a:moveTo>
                      <a:pt x="4240" y="1"/>
                    </a:moveTo>
                    <a:cubicBezTo>
                      <a:pt x="3666" y="1"/>
                      <a:pt x="3096" y="134"/>
                      <a:pt x="2569" y="416"/>
                    </a:cubicBezTo>
                    <a:cubicBezTo>
                      <a:pt x="634" y="1450"/>
                      <a:pt x="0" y="4052"/>
                      <a:pt x="1168" y="6253"/>
                    </a:cubicBezTo>
                    <a:cubicBezTo>
                      <a:pt x="2017" y="7855"/>
                      <a:pt x="3572" y="8803"/>
                      <a:pt x="5115" y="8803"/>
                    </a:cubicBezTo>
                    <a:cubicBezTo>
                      <a:pt x="5693" y="8803"/>
                      <a:pt x="6269" y="8670"/>
                      <a:pt x="6805" y="8388"/>
                    </a:cubicBezTo>
                    <a:cubicBezTo>
                      <a:pt x="8740" y="7354"/>
                      <a:pt x="9340" y="4752"/>
                      <a:pt x="8206" y="2551"/>
                    </a:cubicBezTo>
                    <a:cubicBezTo>
                      <a:pt x="7333" y="949"/>
                      <a:pt x="5771" y="1"/>
                      <a:pt x="4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133;p49"/>
              <p:cNvSpPr/>
              <p:nvPr/>
            </p:nvSpPr>
            <p:spPr>
              <a:xfrm flipH="1">
                <a:off x="3447382" y="2046494"/>
                <a:ext cx="997818" cy="1732935"/>
              </a:xfrm>
              <a:custGeom>
                <a:avLst/>
                <a:gdLst/>
                <a:ahLst/>
                <a:cxnLst/>
                <a:rect l="l" t="t" r="r" b="b"/>
                <a:pathLst>
                  <a:path w="36460" h="63321" extrusionOk="0">
                    <a:moveTo>
                      <a:pt x="6584" y="1"/>
                    </a:moveTo>
                    <a:cubicBezTo>
                      <a:pt x="6095" y="1"/>
                      <a:pt x="5599" y="64"/>
                      <a:pt x="5104" y="196"/>
                    </a:cubicBezTo>
                    <a:cubicBezTo>
                      <a:pt x="1801" y="1030"/>
                      <a:pt x="0" y="4599"/>
                      <a:pt x="1234" y="7768"/>
                    </a:cubicBezTo>
                    <a:cubicBezTo>
                      <a:pt x="4603" y="16508"/>
                      <a:pt x="10875" y="32386"/>
                      <a:pt x="14144" y="38790"/>
                    </a:cubicBezTo>
                    <a:cubicBezTo>
                      <a:pt x="17946" y="46329"/>
                      <a:pt x="26252" y="57203"/>
                      <a:pt x="30022" y="62040"/>
                    </a:cubicBezTo>
                    <a:cubicBezTo>
                      <a:pt x="30670" y="62871"/>
                      <a:pt x="31664" y="63321"/>
                      <a:pt x="32665" y="63321"/>
                    </a:cubicBezTo>
                    <a:cubicBezTo>
                      <a:pt x="33312" y="63321"/>
                      <a:pt x="33962" y="63133"/>
                      <a:pt x="34525" y="62741"/>
                    </a:cubicBezTo>
                    <a:cubicBezTo>
                      <a:pt x="36026" y="61740"/>
                      <a:pt x="36459" y="59705"/>
                      <a:pt x="35492" y="58171"/>
                    </a:cubicBezTo>
                    <a:cubicBezTo>
                      <a:pt x="32657" y="53601"/>
                      <a:pt x="26953" y="44227"/>
                      <a:pt x="23484" y="37122"/>
                    </a:cubicBezTo>
                    <a:cubicBezTo>
                      <a:pt x="19581" y="29083"/>
                      <a:pt x="14544" y="12605"/>
                      <a:pt x="12042" y="4099"/>
                    </a:cubicBezTo>
                    <a:cubicBezTo>
                      <a:pt x="11318" y="1619"/>
                      <a:pt x="9058" y="1"/>
                      <a:pt x="65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134;p49"/>
              <p:cNvSpPr/>
              <p:nvPr/>
            </p:nvSpPr>
            <p:spPr>
              <a:xfrm flipH="1">
                <a:off x="3779678" y="2897705"/>
                <a:ext cx="255640" cy="240532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8789" extrusionOk="0">
                    <a:moveTo>
                      <a:pt x="4244" y="0"/>
                    </a:moveTo>
                    <a:cubicBezTo>
                      <a:pt x="3668" y="0"/>
                      <a:pt x="3096" y="133"/>
                      <a:pt x="2569" y="415"/>
                    </a:cubicBezTo>
                    <a:cubicBezTo>
                      <a:pt x="634" y="1449"/>
                      <a:pt x="0" y="4051"/>
                      <a:pt x="1168" y="6253"/>
                    </a:cubicBezTo>
                    <a:cubicBezTo>
                      <a:pt x="2019" y="7857"/>
                      <a:pt x="3578" y="8788"/>
                      <a:pt x="5110" y="8788"/>
                    </a:cubicBezTo>
                    <a:cubicBezTo>
                      <a:pt x="5680" y="8788"/>
                      <a:pt x="6247" y="8659"/>
                      <a:pt x="6772" y="8388"/>
                    </a:cubicBezTo>
                    <a:cubicBezTo>
                      <a:pt x="8740" y="7354"/>
                      <a:pt x="9340" y="4752"/>
                      <a:pt x="8173" y="2550"/>
                    </a:cubicBezTo>
                    <a:cubicBezTo>
                      <a:pt x="7348" y="949"/>
                      <a:pt x="5782" y="0"/>
                      <a:pt x="4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1135;p49"/>
              <p:cNvSpPr/>
              <p:nvPr/>
            </p:nvSpPr>
            <p:spPr>
              <a:xfrm flipH="1">
                <a:off x="4190491" y="1184447"/>
                <a:ext cx="625347" cy="878797"/>
              </a:xfrm>
              <a:custGeom>
                <a:avLst/>
                <a:gdLst/>
                <a:ahLst/>
                <a:cxnLst/>
                <a:rect l="l" t="t" r="r" b="b"/>
                <a:pathLst>
                  <a:path w="22850" h="32111" extrusionOk="0">
                    <a:moveTo>
                      <a:pt x="16224" y="1"/>
                    </a:moveTo>
                    <a:cubicBezTo>
                      <a:pt x="16164" y="1"/>
                      <a:pt x="16105" y="2"/>
                      <a:pt x="16045" y="6"/>
                    </a:cubicBezTo>
                    <a:cubicBezTo>
                      <a:pt x="15678" y="6"/>
                      <a:pt x="15278" y="39"/>
                      <a:pt x="14877" y="39"/>
                    </a:cubicBezTo>
                    <a:cubicBezTo>
                      <a:pt x="14377" y="72"/>
                      <a:pt x="13877" y="139"/>
                      <a:pt x="13376" y="172"/>
                    </a:cubicBezTo>
                    <a:cubicBezTo>
                      <a:pt x="10774" y="473"/>
                      <a:pt x="8173" y="873"/>
                      <a:pt x="5604" y="1473"/>
                    </a:cubicBezTo>
                    <a:cubicBezTo>
                      <a:pt x="5304" y="1540"/>
                      <a:pt x="4970" y="1640"/>
                      <a:pt x="4670" y="1707"/>
                    </a:cubicBezTo>
                    <a:cubicBezTo>
                      <a:pt x="4303" y="1840"/>
                      <a:pt x="3936" y="1940"/>
                      <a:pt x="3603" y="2074"/>
                    </a:cubicBezTo>
                    <a:cubicBezTo>
                      <a:pt x="1601" y="2741"/>
                      <a:pt x="234" y="4542"/>
                      <a:pt x="167" y="6644"/>
                    </a:cubicBezTo>
                    <a:cubicBezTo>
                      <a:pt x="0" y="10546"/>
                      <a:pt x="300" y="17818"/>
                      <a:pt x="3403" y="27725"/>
                    </a:cubicBezTo>
                    <a:cubicBezTo>
                      <a:pt x="4204" y="30367"/>
                      <a:pt x="6642" y="32110"/>
                      <a:pt x="9332" y="32110"/>
                    </a:cubicBezTo>
                    <a:cubicBezTo>
                      <a:pt x="9665" y="32110"/>
                      <a:pt x="10002" y="32084"/>
                      <a:pt x="10341" y="32028"/>
                    </a:cubicBezTo>
                    <a:lnTo>
                      <a:pt x="17046" y="30928"/>
                    </a:lnTo>
                    <a:cubicBezTo>
                      <a:pt x="20548" y="30361"/>
                      <a:pt x="22850" y="26992"/>
                      <a:pt x="22116" y="23522"/>
                    </a:cubicBezTo>
                    <a:cubicBezTo>
                      <a:pt x="21816" y="22188"/>
                      <a:pt x="21515" y="20687"/>
                      <a:pt x="21249" y="19086"/>
                    </a:cubicBezTo>
                    <a:cubicBezTo>
                      <a:pt x="20815" y="16818"/>
                      <a:pt x="20415" y="14182"/>
                      <a:pt x="20114" y="11581"/>
                    </a:cubicBezTo>
                    <a:cubicBezTo>
                      <a:pt x="19814" y="8945"/>
                      <a:pt x="19614" y="6177"/>
                      <a:pt x="19581" y="3341"/>
                    </a:cubicBezTo>
                    <a:cubicBezTo>
                      <a:pt x="19581" y="1499"/>
                      <a:pt x="18077" y="1"/>
                      <a:pt x="162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136;p49"/>
              <p:cNvSpPr/>
              <p:nvPr/>
            </p:nvSpPr>
            <p:spPr>
              <a:xfrm flipH="1">
                <a:off x="4259868" y="1329741"/>
                <a:ext cx="111385" cy="215464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7873" extrusionOk="0">
                    <a:moveTo>
                      <a:pt x="3402" y="0"/>
                    </a:moveTo>
                    <a:lnTo>
                      <a:pt x="0" y="601"/>
                    </a:lnTo>
                    <a:cubicBezTo>
                      <a:pt x="600" y="3369"/>
                      <a:pt x="2035" y="5871"/>
                      <a:pt x="4070" y="7873"/>
                    </a:cubicBezTo>
                    <a:cubicBezTo>
                      <a:pt x="4003" y="7339"/>
                      <a:pt x="3936" y="6805"/>
                      <a:pt x="3869" y="6272"/>
                    </a:cubicBezTo>
                    <a:cubicBezTo>
                      <a:pt x="3636" y="4237"/>
                      <a:pt x="3469" y="2135"/>
                      <a:pt x="3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1137;p49"/>
              <p:cNvSpPr/>
              <p:nvPr/>
            </p:nvSpPr>
            <p:spPr>
              <a:xfrm flipH="1">
                <a:off x="4425413" y="926125"/>
                <a:ext cx="245295" cy="197319"/>
              </a:xfrm>
              <a:custGeom>
                <a:avLst/>
                <a:gdLst/>
                <a:ahLst/>
                <a:cxnLst/>
                <a:rect l="l" t="t" r="r" b="b"/>
                <a:pathLst>
                  <a:path w="8963" h="7210" extrusionOk="0">
                    <a:moveTo>
                      <a:pt x="4969" y="264"/>
                    </a:moveTo>
                    <a:cubicBezTo>
                      <a:pt x="6322" y="264"/>
                      <a:pt x="7588" y="1083"/>
                      <a:pt x="8107" y="2406"/>
                    </a:cubicBezTo>
                    <a:cubicBezTo>
                      <a:pt x="8962" y="4725"/>
                      <a:pt x="7168" y="6952"/>
                      <a:pt x="4993" y="6952"/>
                    </a:cubicBezTo>
                    <a:cubicBezTo>
                      <a:pt x="4540" y="6952"/>
                      <a:pt x="4070" y="6855"/>
                      <a:pt x="3603" y="6643"/>
                    </a:cubicBezTo>
                    <a:cubicBezTo>
                      <a:pt x="902" y="5408"/>
                      <a:pt x="1002" y="1539"/>
                      <a:pt x="3804" y="471"/>
                    </a:cubicBezTo>
                    <a:cubicBezTo>
                      <a:pt x="4189" y="331"/>
                      <a:pt x="4582" y="264"/>
                      <a:pt x="4969" y="264"/>
                    </a:cubicBezTo>
                    <a:close/>
                    <a:moveTo>
                      <a:pt x="5019" y="0"/>
                    </a:moveTo>
                    <a:cubicBezTo>
                      <a:pt x="4595" y="0"/>
                      <a:pt x="4162" y="76"/>
                      <a:pt x="3737" y="238"/>
                    </a:cubicBezTo>
                    <a:cubicBezTo>
                      <a:pt x="1" y="1672"/>
                      <a:pt x="1035" y="7210"/>
                      <a:pt x="5004" y="7210"/>
                    </a:cubicBezTo>
                    <a:cubicBezTo>
                      <a:pt x="7273" y="7210"/>
                      <a:pt x="8941" y="5141"/>
                      <a:pt x="8540" y="2940"/>
                    </a:cubicBezTo>
                    <a:cubicBezTo>
                      <a:pt x="8221" y="1183"/>
                      <a:pt x="6691" y="0"/>
                      <a:pt x="5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1138;p49"/>
              <p:cNvSpPr/>
              <p:nvPr/>
            </p:nvSpPr>
            <p:spPr>
              <a:xfrm flipH="1">
                <a:off x="4458035" y="898183"/>
                <a:ext cx="232733" cy="197894"/>
              </a:xfrm>
              <a:custGeom>
                <a:avLst/>
                <a:gdLst/>
                <a:ahLst/>
                <a:cxnLst/>
                <a:rect l="l" t="t" r="r" b="b"/>
                <a:pathLst>
                  <a:path w="8504" h="7231" extrusionOk="0">
                    <a:moveTo>
                      <a:pt x="4591" y="279"/>
                    </a:moveTo>
                    <a:cubicBezTo>
                      <a:pt x="5171" y="279"/>
                      <a:pt x="5752" y="442"/>
                      <a:pt x="6271" y="759"/>
                    </a:cubicBezTo>
                    <a:cubicBezTo>
                      <a:pt x="7839" y="1693"/>
                      <a:pt x="8373" y="3761"/>
                      <a:pt x="7405" y="5329"/>
                    </a:cubicBezTo>
                    <a:cubicBezTo>
                      <a:pt x="6788" y="6387"/>
                      <a:pt x="5689" y="6964"/>
                      <a:pt x="4563" y="6964"/>
                    </a:cubicBezTo>
                    <a:cubicBezTo>
                      <a:pt x="3985" y="6964"/>
                      <a:pt x="3400" y="6813"/>
                      <a:pt x="2869" y="6496"/>
                    </a:cubicBezTo>
                    <a:cubicBezTo>
                      <a:pt x="334" y="4962"/>
                      <a:pt x="867" y="1126"/>
                      <a:pt x="3736" y="392"/>
                    </a:cubicBezTo>
                    <a:lnTo>
                      <a:pt x="3769" y="392"/>
                    </a:lnTo>
                    <a:cubicBezTo>
                      <a:pt x="4039" y="316"/>
                      <a:pt x="4315" y="279"/>
                      <a:pt x="4591" y="279"/>
                    </a:cubicBezTo>
                    <a:close/>
                    <a:moveTo>
                      <a:pt x="4636" y="0"/>
                    </a:moveTo>
                    <a:cubicBezTo>
                      <a:pt x="4328" y="0"/>
                      <a:pt x="4015" y="41"/>
                      <a:pt x="3703" y="125"/>
                    </a:cubicBezTo>
                    <a:cubicBezTo>
                      <a:pt x="600" y="925"/>
                      <a:pt x="0" y="5062"/>
                      <a:pt x="2735" y="6730"/>
                    </a:cubicBezTo>
                    <a:cubicBezTo>
                      <a:pt x="3269" y="7063"/>
                      <a:pt x="3936" y="7230"/>
                      <a:pt x="4570" y="7230"/>
                    </a:cubicBezTo>
                    <a:lnTo>
                      <a:pt x="4603" y="7230"/>
                    </a:lnTo>
                    <a:cubicBezTo>
                      <a:pt x="4622" y="7230"/>
                      <a:pt x="4640" y="7230"/>
                      <a:pt x="4659" y="7230"/>
                    </a:cubicBezTo>
                    <a:cubicBezTo>
                      <a:pt x="6801" y="7230"/>
                      <a:pt x="8504" y="5310"/>
                      <a:pt x="8206" y="3160"/>
                    </a:cubicBezTo>
                    <a:cubicBezTo>
                      <a:pt x="7979" y="1314"/>
                      <a:pt x="6398" y="0"/>
                      <a:pt x="4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1139;p49"/>
              <p:cNvSpPr/>
              <p:nvPr/>
            </p:nvSpPr>
            <p:spPr>
              <a:xfrm flipH="1">
                <a:off x="4443148" y="760689"/>
                <a:ext cx="258595" cy="196608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184" extrusionOk="0">
                    <a:moveTo>
                      <a:pt x="4985" y="204"/>
                    </a:moveTo>
                    <a:cubicBezTo>
                      <a:pt x="7466" y="204"/>
                      <a:pt x="9221" y="3003"/>
                      <a:pt x="7840" y="5316"/>
                    </a:cubicBezTo>
                    <a:cubicBezTo>
                      <a:pt x="7373" y="6083"/>
                      <a:pt x="6639" y="6650"/>
                      <a:pt x="5772" y="6850"/>
                    </a:cubicBezTo>
                    <a:cubicBezTo>
                      <a:pt x="5491" y="6923"/>
                      <a:pt x="5210" y="6957"/>
                      <a:pt x="4933" y="6957"/>
                    </a:cubicBezTo>
                    <a:cubicBezTo>
                      <a:pt x="3432" y="6957"/>
                      <a:pt x="2063" y="5936"/>
                      <a:pt x="1669" y="4415"/>
                    </a:cubicBezTo>
                    <a:cubicBezTo>
                      <a:pt x="1202" y="2614"/>
                      <a:pt x="2302" y="779"/>
                      <a:pt x="4104" y="345"/>
                    </a:cubicBezTo>
                    <a:lnTo>
                      <a:pt x="4137" y="312"/>
                    </a:lnTo>
                    <a:cubicBezTo>
                      <a:pt x="4427" y="239"/>
                      <a:pt x="4710" y="204"/>
                      <a:pt x="4985" y="204"/>
                    </a:cubicBezTo>
                    <a:close/>
                    <a:moveTo>
                      <a:pt x="4962" y="0"/>
                    </a:moveTo>
                    <a:cubicBezTo>
                      <a:pt x="4673" y="0"/>
                      <a:pt x="4375" y="36"/>
                      <a:pt x="4070" y="112"/>
                    </a:cubicBezTo>
                    <a:cubicBezTo>
                      <a:pt x="1" y="1179"/>
                      <a:pt x="735" y="7150"/>
                      <a:pt x="4938" y="7184"/>
                    </a:cubicBezTo>
                    <a:cubicBezTo>
                      <a:pt x="5238" y="7184"/>
                      <a:pt x="5505" y="7117"/>
                      <a:pt x="5805" y="7050"/>
                    </a:cubicBezTo>
                    <a:cubicBezTo>
                      <a:pt x="6739" y="6817"/>
                      <a:pt x="7506" y="6250"/>
                      <a:pt x="8006" y="5416"/>
                    </a:cubicBezTo>
                    <a:cubicBezTo>
                      <a:pt x="9449" y="2952"/>
                      <a:pt x="7589" y="0"/>
                      <a:pt x="49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1140;p49"/>
              <p:cNvSpPr/>
              <p:nvPr/>
            </p:nvSpPr>
            <p:spPr>
              <a:xfrm flipH="1">
                <a:off x="4494899" y="730804"/>
                <a:ext cx="252492" cy="196361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7175" extrusionOk="0">
                    <a:moveTo>
                      <a:pt x="4960" y="204"/>
                    </a:moveTo>
                    <a:cubicBezTo>
                      <a:pt x="7455" y="204"/>
                      <a:pt x="9226" y="2987"/>
                      <a:pt x="7840" y="5307"/>
                    </a:cubicBezTo>
                    <a:cubicBezTo>
                      <a:pt x="7373" y="6074"/>
                      <a:pt x="6639" y="6641"/>
                      <a:pt x="5772" y="6841"/>
                    </a:cubicBezTo>
                    <a:cubicBezTo>
                      <a:pt x="5491" y="6914"/>
                      <a:pt x="5210" y="6949"/>
                      <a:pt x="4933" y="6949"/>
                    </a:cubicBezTo>
                    <a:cubicBezTo>
                      <a:pt x="3432" y="6949"/>
                      <a:pt x="2063" y="5927"/>
                      <a:pt x="1669" y="4406"/>
                    </a:cubicBezTo>
                    <a:cubicBezTo>
                      <a:pt x="1235" y="2605"/>
                      <a:pt x="2303" y="804"/>
                      <a:pt x="4104" y="337"/>
                    </a:cubicBezTo>
                    <a:lnTo>
                      <a:pt x="4137" y="303"/>
                    </a:lnTo>
                    <a:cubicBezTo>
                      <a:pt x="4418" y="236"/>
                      <a:pt x="4693" y="204"/>
                      <a:pt x="4960" y="204"/>
                    </a:cubicBezTo>
                    <a:close/>
                    <a:moveTo>
                      <a:pt x="4918" y="0"/>
                    </a:moveTo>
                    <a:cubicBezTo>
                      <a:pt x="4638" y="0"/>
                      <a:pt x="4354" y="34"/>
                      <a:pt x="4070" y="103"/>
                    </a:cubicBezTo>
                    <a:cubicBezTo>
                      <a:pt x="1" y="1171"/>
                      <a:pt x="735" y="7141"/>
                      <a:pt x="4938" y="7175"/>
                    </a:cubicBezTo>
                    <a:cubicBezTo>
                      <a:pt x="5238" y="7175"/>
                      <a:pt x="5505" y="7141"/>
                      <a:pt x="5805" y="7075"/>
                    </a:cubicBezTo>
                    <a:cubicBezTo>
                      <a:pt x="7740" y="6574"/>
                      <a:pt x="8874" y="4640"/>
                      <a:pt x="8407" y="2705"/>
                    </a:cubicBezTo>
                    <a:cubicBezTo>
                      <a:pt x="7981" y="1087"/>
                      <a:pt x="6516" y="0"/>
                      <a:pt x="4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1141;p49"/>
              <p:cNvSpPr/>
              <p:nvPr/>
            </p:nvSpPr>
            <p:spPr>
              <a:xfrm flipH="1">
                <a:off x="4436060" y="721225"/>
                <a:ext cx="346006" cy="307254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1227" extrusionOk="0">
                    <a:moveTo>
                      <a:pt x="6289" y="1"/>
                    </a:moveTo>
                    <a:cubicBezTo>
                      <a:pt x="5638" y="1"/>
                      <a:pt x="4978" y="114"/>
                      <a:pt x="4337" y="353"/>
                    </a:cubicBezTo>
                    <a:cubicBezTo>
                      <a:pt x="1435" y="1454"/>
                      <a:pt x="0" y="4689"/>
                      <a:pt x="1101" y="7592"/>
                    </a:cubicBezTo>
                    <a:cubicBezTo>
                      <a:pt x="1954" y="9839"/>
                      <a:pt x="4087" y="11226"/>
                      <a:pt x="6338" y="11226"/>
                    </a:cubicBezTo>
                    <a:cubicBezTo>
                      <a:pt x="6994" y="11226"/>
                      <a:pt x="7659" y="11109"/>
                      <a:pt x="8306" y="10861"/>
                    </a:cubicBezTo>
                    <a:cubicBezTo>
                      <a:pt x="11208" y="9760"/>
                      <a:pt x="12643" y="6524"/>
                      <a:pt x="11542" y="3622"/>
                    </a:cubicBezTo>
                    <a:cubicBezTo>
                      <a:pt x="10687" y="1369"/>
                      <a:pt x="8546" y="1"/>
                      <a:pt x="62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1142;p49"/>
              <p:cNvSpPr/>
              <p:nvPr/>
            </p:nvSpPr>
            <p:spPr>
              <a:xfrm flipH="1">
                <a:off x="4448840" y="954532"/>
                <a:ext cx="222772" cy="367025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3411" extrusionOk="0">
                    <a:moveTo>
                      <a:pt x="5938" y="1"/>
                    </a:moveTo>
                    <a:lnTo>
                      <a:pt x="1802" y="4837"/>
                    </a:lnTo>
                    <a:cubicBezTo>
                      <a:pt x="2636" y="6705"/>
                      <a:pt x="3036" y="8773"/>
                      <a:pt x="367" y="9908"/>
                    </a:cubicBezTo>
                    <a:cubicBezTo>
                      <a:pt x="1" y="10808"/>
                      <a:pt x="2169" y="13410"/>
                      <a:pt x="2169" y="13410"/>
                    </a:cubicBezTo>
                    <a:cubicBezTo>
                      <a:pt x="2169" y="13410"/>
                      <a:pt x="7072" y="10141"/>
                      <a:pt x="8140" y="8607"/>
                    </a:cubicBezTo>
                    <a:cubicBezTo>
                      <a:pt x="6105" y="7239"/>
                      <a:pt x="5838" y="2569"/>
                      <a:pt x="5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1143;p49"/>
              <p:cNvSpPr/>
              <p:nvPr/>
            </p:nvSpPr>
            <p:spPr>
              <a:xfrm flipH="1">
                <a:off x="4546515" y="1007488"/>
                <a:ext cx="75808" cy="115956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4237" extrusionOk="0">
                    <a:moveTo>
                      <a:pt x="2436" y="0"/>
                    </a:moveTo>
                    <a:lnTo>
                      <a:pt x="1" y="2902"/>
                    </a:lnTo>
                    <a:cubicBezTo>
                      <a:pt x="201" y="3336"/>
                      <a:pt x="334" y="3770"/>
                      <a:pt x="468" y="4237"/>
                    </a:cubicBezTo>
                    <a:cubicBezTo>
                      <a:pt x="1502" y="3903"/>
                      <a:pt x="2769" y="2502"/>
                      <a:pt x="2703" y="1368"/>
                    </a:cubicBezTo>
                    <a:cubicBezTo>
                      <a:pt x="2703" y="901"/>
                      <a:pt x="2603" y="434"/>
                      <a:pt x="24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1144;p49"/>
              <p:cNvSpPr/>
              <p:nvPr/>
            </p:nvSpPr>
            <p:spPr>
              <a:xfrm flipH="1">
                <a:off x="4499032" y="732008"/>
                <a:ext cx="300385" cy="371788"/>
              </a:xfrm>
              <a:custGeom>
                <a:avLst/>
                <a:gdLst/>
                <a:ahLst/>
                <a:cxnLst/>
                <a:rect l="l" t="t" r="r" b="b"/>
                <a:pathLst>
                  <a:path w="10976" h="13585" extrusionOk="0">
                    <a:moveTo>
                      <a:pt x="5583" y="1"/>
                    </a:moveTo>
                    <a:cubicBezTo>
                      <a:pt x="4749" y="1"/>
                      <a:pt x="3894" y="228"/>
                      <a:pt x="3103" y="726"/>
                    </a:cubicBezTo>
                    <a:cubicBezTo>
                      <a:pt x="1" y="2594"/>
                      <a:pt x="367" y="7731"/>
                      <a:pt x="1602" y="10633"/>
                    </a:cubicBezTo>
                    <a:cubicBezTo>
                      <a:pt x="2387" y="12510"/>
                      <a:pt x="4184" y="13584"/>
                      <a:pt x="5976" y="13584"/>
                    </a:cubicBezTo>
                    <a:cubicBezTo>
                      <a:pt x="7305" y="13584"/>
                      <a:pt x="8632" y="12993"/>
                      <a:pt x="9541" y="11701"/>
                    </a:cubicBezTo>
                    <a:cubicBezTo>
                      <a:pt x="10975" y="9699"/>
                      <a:pt x="10608" y="7698"/>
                      <a:pt x="10241" y="4295"/>
                    </a:cubicBezTo>
                    <a:cubicBezTo>
                      <a:pt x="10021" y="1726"/>
                      <a:pt x="7880" y="1"/>
                      <a:pt x="5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1145;p49"/>
              <p:cNvSpPr/>
              <p:nvPr/>
            </p:nvSpPr>
            <p:spPr>
              <a:xfrm flipH="1">
                <a:off x="3946730" y="1216494"/>
                <a:ext cx="458323" cy="775594"/>
              </a:xfrm>
              <a:custGeom>
                <a:avLst/>
                <a:gdLst/>
                <a:ahLst/>
                <a:cxnLst/>
                <a:rect l="l" t="t" r="r" b="b"/>
                <a:pathLst>
                  <a:path w="16747" h="28340" extrusionOk="0">
                    <a:moveTo>
                      <a:pt x="2981" y="0"/>
                    </a:moveTo>
                    <a:cubicBezTo>
                      <a:pt x="2192" y="0"/>
                      <a:pt x="1409" y="352"/>
                      <a:pt x="901" y="1036"/>
                    </a:cubicBezTo>
                    <a:cubicBezTo>
                      <a:pt x="1" y="2170"/>
                      <a:pt x="234" y="3838"/>
                      <a:pt x="1368" y="4705"/>
                    </a:cubicBezTo>
                    <a:lnTo>
                      <a:pt x="1435" y="4772"/>
                    </a:lnTo>
                    <a:lnTo>
                      <a:pt x="2769" y="5840"/>
                    </a:lnTo>
                    <a:cubicBezTo>
                      <a:pt x="3203" y="6206"/>
                      <a:pt x="3670" y="6573"/>
                      <a:pt x="4104" y="6940"/>
                    </a:cubicBezTo>
                    <a:cubicBezTo>
                      <a:pt x="4971" y="7708"/>
                      <a:pt x="5838" y="8475"/>
                      <a:pt x="6672" y="9275"/>
                    </a:cubicBezTo>
                    <a:cubicBezTo>
                      <a:pt x="7506" y="10043"/>
                      <a:pt x="8340" y="10843"/>
                      <a:pt x="9107" y="11677"/>
                    </a:cubicBezTo>
                    <a:cubicBezTo>
                      <a:pt x="9875" y="12511"/>
                      <a:pt x="10608" y="13345"/>
                      <a:pt x="11276" y="14212"/>
                    </a:cubicBezTo>
                    <a:lnTo>
                      <a:pt x="11309" y="14279"/>
                    </a:lnTo>
                    <a:lnTo>
                      <a:pt x="11342" y="14312"/>
                    </a:lnTo>
                    <a:cubicBezTo>
                      <a:pt x="11342" y="14346"/>
                      <a:pt x="11376" y="14346"/>
                      <a:pt x="11409" y="14379"/>
                    </a:cubicBezTo>
                    <a:cubicBezTo>
                      <a:pt x="11442" y="14446"/>
                      <a:pt x="11476" y="14512"/>
                      <a:pt x="11509" y="14579"/>
                    </a:cubicBezTo>
                    <a:cubicBezTo>
                      <a:pt x="11609" y="14779"/>
                      <a:pt x="11676" y="14946"/>
                      <a:pt x="11776" y="15180"/>
                    </a:cubicBezTo>
                    <a:cubicBezTo>
                      <a:pt x="11943" y="15680"/>
                      <a:pt x="12076" y="16180"/>
                      <a:pt x="12176" y="16681"/>
                    </a:cubicBezTo>
                    <a:cubicBezTo>
                      <a:pt x="12410" y="17748"/>
                      <a:pt x="12610" y="18882"/>
                      <a:pt x="12777" y="20050"/>
                    </a:cubicBezTo>
                    <a:cubicBezTo>
                      <a:pt x="13110" y="22351"/>
                      <a:pt x="13344" y="24753"/>
                      <a:pt x="13544" y="27121"/>
                    </a:cubicBezTo>
                    <a:lnTo>
                      <a:pt x="13544" y="27155"/>
                    </a:lnTo>
                    <a:cubicBezTo>
                      <a:pt x="13629" y="27939"/>
                      <a:pt x="14245" y="28340"/>
                      <a:pt x="14859" y="28340"/>
                    </a:cubicBezTo>
                    <a:cubicBezTo>
                      <a:pt x="15446" y="28340"/>
                      <a:pt x="16031" y="27972"/>
                      <a:pt x="16146" y="27222"/>
                    </a:cubicBezTo>
                    <a:cubicBezTo>
                      <a:pt x="16513" y="24786"/>
                      <a:pt x="16713" y="22285"/>
                      <a:pt x="16713" y="19783"/>
                    </a:cubicBezTo>
                    <a:cubicBezTo>
                      <a:pt x="16746" y="18515"/>
                      <a:pt x="16679" y="17214"/>
                      <a:pt x="16513" y="15947"/>
                    </a:cubicBezTo>
                    <a:cubicBezTo>
                      <a:pt x="16446" y="15246"/>
                      <a:pt x="16312" y="14579"/>
                      <a:pt x="16146" y="13879"/>
                    </a:cubicBezTo>
                    <a:cubicBezTo>
                      <a:pt x="16046" y="13512"/>
                      <a:pt x="15946" y="13145"/>
                      <a:pt x="15812" y="12778"/>
                    </a:cubicBezTo>
                    <a:cubicBezTo>
                      <a:pt x="15745" y="12611"/>
                      <a:pt x="15645" y="12378"/>
                      <a:pt x="15545" y="12177"/>
                    </a:cubicBezTo>
                    <a:lnTo>
                      <a:pt x="15345" y="11844"/>
                    </a:lnTo>
                    <a:lnTo>
                      <a:pt x="15278" y="11677"/>
                    </a:lnTo>
                    <a:lnTo>
                      <a:pt x="15178" y="11577"/>
                    </a:lnTo>
                    <a:cubicBezTo>
                      <a:pt x="13811" y="9375"/>
                      <a:pt x="12176" y="7341"/>
                      <a:pt x="10308" y="5539"/>
                    </a:cubicBezTo>
                    <a:cubicBezTo>
                      <a:pt x="9441" y="4639"/>
                      <a:pt x="8507" y="3771"/>
                      <a:pt x="7540" y="2937"/>
                    </a:cubicBezTo>
                    <a:cubicBezTo>
                      <a:pt x="7073" y="2537"/>
                      <a:pt x="6606" y="2137"/>
                      <a:pt x="6105" y="1737"/>
                    </a:cubicBezTo>
                    <a:cubicBezTo>
                      <a:pt x="5605" y="1303"/>
                      <a:pt x="5138" y="969"/>
                      <a:pt x="4571" y="536"/>
                    </a:cubicBezTo>
                    <a:cubicBezTo>
                      <a:pt x="4101" y="176"/>
                      <a:pt x="3539" y="0"/>
                      <a:pt x="2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1146;p49"/>
              <p:cNvSpPr/>
              <p:nvPr/>
            </p:nvSpPr>
            <p:spPr>
              <a:xfrm flipH="1">
                <a:off x="3943090" y="1504920"/>
                <a:ext cx="92229" cy="140121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5120" extrusionOk="0">
                    <a:moveTo>
                      <a:pt x="870" y="1"/>
                    </a:moveTo>
                    <a:cubicBezTo>
                      <a:pt x="799" y="1"/>
                      <a:pt x="731" y="13"/>
                      <a:pt x="668" y="37"/>
                    </a:cubicBezTo>
                    <a:cubicBezTo>
                      <a:pt x="34" y="304"/>
                      <a:pt x="0" y="1638"/>
                      <a:pt x="568" y="3039"/>
                    </a:cubicBezTo>
                    <a:cubicBezTo>
                      <a:pt x="1069" y="4249"/>
                      <a:pt x="1884" y="5120"/>
                      <a:pt x="2504" y="5120"/>
                    </a:cubicBezTo>
                    <a:cubicBezTo>
                      <a:pt x="2585" y="5120"/>
                      <a:pt x="2663" y="5105"/>
                      <a:pt x="2736" y="5074"/>
                    </a:cubicBezTo>
                    <a:cubicBezTo>
                      <a:pt x="3336" y="4807"/>
                      <a:pt x="3370" y="3473"/>
                      <a:pt x="2802" y="2105"/>
                    </a:cubicBezTo>
                    <a:cubicBezTo>
                      <a:pt x="2296" y="853"/>
                      <a:pt x="1469" y="1"/>
                      <a:pt x="8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1147;p49"/>
              <p:cNvSpPr/>
              <p:nvPr/>
            </p:nvSpPr>
            <p:spPr>
              <a:xfrm flipH="1">
                <a:off x="3946730" y="1924518"/>
                <a:ext cx="124193" cy="102711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753" extrusionOk="0">
                    <a:moveTo>
                      <a:pt x="2671" y="1"/>
                    </a:moveTo>
                    <a:cubicBezTo>
                      <a:pt x="2593" y="1"/>
                      <a:pt x="2515" y="6"/>
                      <a:pt x="2436" y="16"/>
                    </a:cubicBezTo>
                    <a:cubicBezTo>
                      <a:pt x="1802" y="116"/>
                      <a:pt x="1268" y="550"/>
                      <a:pt x="1035" y="1150"/>
                    </a:cubicBezTo>
                    <a:lnTo>
                      <a:pt x="1" y="3686"/>
                    </a:lnTo>
                    <a:lnTo>
                      <a:pt x="4404" y="3752"/>
                    </a:lnTo>
                    <a:cubicBezTo>
                      <a:pt x="4537" y="3018"/>
                      <a:pt x="4537" y="2318"/>
                      <a:pt x="4504" y="1617"/>
                    </a:cubicBezTo>
                    <a:cubicBezTo>
                      <a:pt x="4381" y="696"/>
                      <a:pt x="3579" y="1"/>
                      <a:pt x="26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1148;p49"/>
              <p:cNvSpPr/>
              <p:nvPr/>
            </p:nvSpPr>
            <p:spPr>
              <a:xfrm flipH="1">
                <a:off x="3950397" y="2025367"/>
                <a:ext cx="120526" cy="77614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36" extrusionOk="0">
                    <a:moveTo>
                      <a:pt x="1" y="1"/>
                    </a:moveTo>
                    <a:lnTo>
                      <a:pt x="601" y="2836"/>
                    </a:lnTo>
                    <a:lnTo>
                      <a:pt x="4270" y="2702"/>
                    </a:lnTo>
                    <a:lnTo>
                      <a:pt x="4404" y="6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1149;p49"/>
              <p:cNvSpPr/>
              <p:nvPr/>
            </p:nvSpPr>
            <p:spPr>
              <a:xfrm flipH="1">
                <a:off x="4469831" y="875824"/>
                <a:ext cx="94965" cy="130954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4785" extrusionOk="0">
                    <a:moveTo>
                      <a:pt x="1877" y="1"/>
                    </a:moveTo>
                    <a:cubicBezTo>
                      <a:pt x="1025" y="1"/>
                      <a:pt x="261" y="969"/>
                      <a:pt x="134" y="2209"/>
                    </a:cubicBezTo>
                    <a:cubicBezTo>
                      <a:pt x="0" y="3544"/>
                      <a:pt x="567" y="4678"/>
                      <a:pt x="1468" y="4778"/>
                    </a:cubicBezTo>
                    <a:cubicBezTo>
                      <a:pt x="1508" y="4783"/>
                      <a:pt x="1548" y="4785"/>
                      <a:pt x="1588" y="4785"/>
                    </a:cubicBezTo>
                    <a:cubicBezTo>
                      <a:pt x="2411" y="4785"/>
                      <a:pt x="3177" y="3817"/>
                      <a:pt x="3336" y="2576"/>
                    </a:cubicBezTo>
                    <a:cubicBezTo>
                      <a:pt x="3469" y="1275"/>
                      <a:pt x="2869" y="108"/>
                      <a:pt x="2002" y="8"/>
                    </a:cubicBezTo>
                    <a:cubicBezTo>
                      <a:pt x="1960" y="3"/>
                      <a:pt x="1919" y="1"/>
                      <a:pt x="1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1150;p49"/>
              <p:cNvSpPr/>
              <p:nvPr/>
            </p:nvSpPr>
            <p:spPr>
              <a:xfrm flipH="1">
                <a:off x="4599826" y="872157"/>
                <a:ext cx="71512" cy="4283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1565" extrusionOk="0">
                    <a:moveTo>
                      <a:pt x="2137" y="0"/>
                    </a:moveTo>
                    <a:cubicBezTo>
                      <a:pt x="2112" y="0"/>
                      <a:pt x="2086" y="3"/>
                      <a:pt x="2059" y="8"/>
                    </a:cubicBezTo>
                    <a:lnTo>
                      <a:pt x="558" y="108"/>
                    </a:lnTo>
                    <a:cubicBezTo>
                      <a:pt x="324" y="108"/>
                      <a:pt x="157" y="242"/>
                      <a:pt x="124" y="475"/>
                    </a:cubicBezTo>
                    <a:lnTo>
                      <a:pt x="57" y="1076"/>
                    </a:lnTo>
                    <a:cubicBezTo>
                      <a:pt x="0" y="1332"/>
                      <a:pt x="211" y="1564"/>
                      <a:pt x="461" y="1564"/>
                    </a:cubicBezTo>
                    <a:cubicBezTo>
                      <a:pt x="503" y="1564"/>
                      <a:pt x="547" y="1557"/>
                      <a:pt x="591" y="1543"/>
                    </a:cubicBezTo>
                    <a:lnTo>
                      <a:pt x="2025" y="1209"/>
                    </a:lnTo>
                    <a:cubicBezTo>
                      <a:pt x="2125" y="1176"/>
                      <a:pt x="2259" y="1076"/>
                      <a:pt x="2292" y="976"/>
                    </a:cubicBezTo>
                    <a:lnTo>
                      <a:pt x="2459" y="609"/>
                    </a:lnTo>
                    <a:cubicBezTo>
                      <a:pt x="2612" y="333"/>
                      <a:pt x="2427" y="0"/>
                      <a:pt x="2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1151;p49"/>
              <p:cNvSpPr/>
              <p:nvPr/>
            </p:nvSpPr>
            <p:spPr>
              <a:xfrm flipH="1">
                <a:off x="4732011" y="874975"/>
                <a:ext cx="37192" cy="389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425" extrusionOk="0">
                    <a:moveTo>
                      <a:pt x="190" y="0"/>
                    </a:moveTo>
                    <a:cubicBezTo>
                      <a:pt x="78" y="0"/>
                      <a:pt x="1" y="120"/>
                      <a:pt x="31" y="239"/>
                    </a:cubicBezTo>
                    <a:lnTo>
                      <a:pt x="264" y="939"/>
                    </a:lnTo>
                    <a:cubicBezTo>
                      <a:pt x="298" y="973"/>
                      <a:pt x="331" y="1040"/>
                      <a:pt x="364" y="1040"/>
                    </a:cubicBezTo>
                    <a:lnTo>
                      <a:pt x="1065" y="1406"/>
                    </a:lnTo>
                    <a:cubicBezTo>
                      <a:pt x="1089" y="1419"/>
                      <a:pt x="1115" y="1424"/>
                      <a:pt x="1140" y="1424"/>
                    </a:cubicBezTo>
                    <a:cubicBezTo>
                      <a:pt x="1253" y="1424"/>
                      <a:pt x="1359" y="1315"/>
                      <a:pt x="1332" y="1206"/>
                    </a:cubicBezTo>
                    <a:lnTo>
                      <a:pt x="1098" y="172"/>
                    </a:lnTo>
                    <a:cubicBezTo>
                      <a:pt x="1065" y="106"/>
                      <a:pt x="998" y="39"/>
                      <a:pt x="931" y="39"/>
                    </a:cubicBezTo>
                    <a:lnTo>
                      <a:pt x="231" y="5"/>
                    </a:lnTo>
                    <a:cubicBezTo>
                      <a:pt x="217" y="2"/>
                      <a:pt x="203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1152;p49"/>
              <p:cNvSpPr/>
              <p:nvPr/>
            </p:nvSpPr>
            <p:spPr>
              <a:xfrm flipH="1">
                <a:off x="4218789" y="1297775"/>
                <a:ext cx="166175" cy="76139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7821" extrusionOk="0">
                    <a:moveTo>
                      <a:pt x="2669" y="1"/>
                    </a:moveTo>
                    <a:cubicBezTo>
                      <a:pt x="2603" y="1"/>
                      <a:pt x="2569" y="34"/>
                      <a:pt x="2569" y="101"/>
                    </a:cubicBezTo>
                    <a:cubicBezTo>
                      <a:pt x="2603" y="2669"/>
                      <a:pt x="2769" y="5438"/>
                      <a:pt x="3103" y="8340"/>
                    </a:cubicBezTo>
                    <a:cubicBezTo>
                      <a:pt x="3370" y="10775"/>
                      <a:pt x="3737" y="13210"/>
                      <a:pt x="4204" y="15879"/>
                    </a:cubicBezTo>
                    <a:cubicBezTo>
                      <a:pt x="4471" y="17280"/>
                      <a:pt x="4771" y="18714"/>
                      <a:pt x="5104" y="20315"/>
                    </a:cubicBezTo>
                    <a:cubicBezTo>
                      <a:pt x="5805" y="23718"/>
                      <a:pt x="3537" y="27020"/>
                      <a:pt x="101" y="27587"/>
                    </a:cubicBezTo>
                    <a:cubicBezTo>
                      <a:pt x="34" y="27587"/>
                      <a:pt x="1" y="27654"/>
                      <a:pt x="1" y="27721"/>
                    </a:cubicBezTo>
                    <a:cubicBezTo>
                      <a:pt x="1" y="27754"/>
                      <a:pt x="67" y="27821"/>
                      <a:pt x="101" y="27821"/>
                    </a:cubicBezTo>
                    <a:lnTo>
                      <a:pt x="134" y="27787"/>
                    </a:lnTo>
                    <a:cubicBezTo>
                      <a:pt x="3703" y="27220"/>
                      <a:pt x="6072" y="23785"/>
                      <a:pt x="5304" y="20249"/>
                    </a:cubicBezTo>
                    <a:cubicBezTo>
                      <a:pt x="4971" y="18681"/>
                      <a:pt x="4671" y="17213"/>
                      <a:pt x="4437" y="15812"/>
                    </a:cubicBezTo>
                    <a:cubicBezTo>
                      <a:pt x="3937" y="13177"/>
                      <a:pt x="3603" y="10742"/>
                      <a:pt x="3303" y="8307"/>
                    </a:cubicBezTo>
                    <a:cubicBezTo>
                      <a:pt x="3003" y="5438"/>
                      <a:pt x="2803" y="2669"/>
                      <a:pt x="2803" y="101"/>
                    </a:cubicBezTo>
                    <a:cubicBezTo>
                      <a:pt x="2803" y="34"/>
                      <a:pt x="2736" y="1"/>
                      <a:pt x="2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>
            <a:spLocks noGrp="1"/>
          </p:cNvSpPr>
          <p:nvPr>
            <p:ph type="body" idx="1"/>
          </p:nvPr>
        </p:nvSpPr>
        <p:spPr>
          <a:xfrm>
            <a:off x="532430" y="1200177"/>
            <a:ext cx="7595569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GB" dirty="0"/>
              <a:t>Design and construct a </a:t>
            </a:r>
            <a:r>
              <a:rPr lang="en-US" altLang="en-GB" dirty="0"/>
              <a:t>sound activated switch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Implement </a:t>
            </a:r>
            <a:r>
              <a:rPr lang="en-US" altLang="en-GB" dirty="0"/>
              <a:t>it with Arduino UNO, LED and microphone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US" altLang="en-GB" dirty="0"/>
              <a:t>Program the Arduino UNO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Integrate </a:t>
            </a:r>
            <a:r>
              <a:rPr lang="en-US" altLang="en-GB" dirty="0"/>
              <a:t>the materials to turn the LED ON and OFF at the sound of hand clap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Ensure safety features to prevent collisions or damage during operation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GB" dirty="0"/>
          </a:p>
        </p:txBody>
      </p:sp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2578092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4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2213058" y="1974381"/>
            <a:ext cx="473489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Difference/upgradation/Comparison with the recent works</a:t>
            </a:r>
            <a:endParaRPr sz="2800" dirty="0"/>
          </a:p>
        </p:txBody>
      </p:sp>
      <p:sp>
        <p:nvSpPr>
          <p:cNvPr id="300" name="Google Shape;300;p30"/>
          <p:cNvSpPr txBox="1">
            <a:spLocks noGrp="1"/>
          </p:cNvSpPr>
          <p:nvPr>
            <p:ph type="subTitle" idx="1"/>
          </p:nvPr>
        </p:nvSpPr>
        <p:spPr>
          <a:xfrm>
            <a:off x="2201465" y="2868218"/>
            <a:ext cx="4247282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dirty="0">
                <a:sym typeface="Poppins" panose="00000500000000000000"/>
              </a:rPr>
              <a:t>Removes traditional switches and introduces a new way to turn devices ON or OFF</a:t>
            </a:r>
            <a:r>
              <a:rPr lang="en-GB" dirty="0">
                <a:sym typeface="Poppins" panose="00000500000000000000"/>
              </a:rPr>
              <a:t>.</a:t>
            </a:r>
            <a:endParaRPr dirty="0"/>
          </a:p>
        </p:txBody>
      </p:sp>
      <p:grpSp>
        <p:nvGrpSpPr>
          <p:cNvPr id="301" name="Google Shape;301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302" name="Google Shape;302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14" name="Google Shape;314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5" name="Google Shape;315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7" name="Google Shape;317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5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>
            <a:spLocks noGrp="1"/>
          </p:cNvSpPr>
          <p:nvPr>
            <p:ph type="body" idx="1"/>
          </p:nvPr>
        </p:nvSpPr>
        <p:spPr>
          <a:xfrm>
            <a:off x="602769" y="1605900"/>
            <a:ext cx="7595569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en-GB" dirty="0"/>
              <a:t>Bring an alternative to the traditional switches when in darkness one finds it hard to find the switches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US" altLang="en-GB" dirty="0"/>
              <a:t>Introduces zero touch switches</a:t>
            </a:r>
            <a:r>
              <a:rPr lang="en-GB" dirty="0"/>
              <a:t>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Improved user interaction and control options, setting it apart from conventional designs.</a:t>
            </a:r>
            <a:endParaRPr lang="en-GB" dirty="0"/>
          </a:p>
          <a:p>
            <a:pPr marL="285750" indent="-285750">
              <a:buSzPts val="1100"/>
            </a:pPr>
            <a:r>
              <a:rPr lang="en-GB" dirty="0"/>
              <a:t>Upgraded functionality and utility compared to standard </a:t>
            </a:r>
            <a:r>
              <a:rPr lang="en-US" altLang="en-GB" dirty="0"/>
              <a:t>switches</a:t>
            </a:r>
            <a:r>
              <a:rPr lang="en-GB" dirty="0"/>
              <a:t>, offering advanced manipulation abilities.</a:t>
            </a:r>
            <a:endParaRPr lang="en-GB" dirty="0"/>
          </a:p>
        </p:txBody>
      </p:sp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602769" y="645523"/>
            <a:ext cx="8728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Difference/Upgradation/Comparison </a:t>
            </a:r>
            <a:br>
              <a:rPr lang="en-GB" sz="2400" dirty="0"/>
            </a:br>
            <a:r>
              <a:rPr lang="en-GB" sz="2400" dirty="0"/>
              <a:t>with the recent works</a:t>
            </a:r>
            <a:endParaRPr sz="2400"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6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514161" y="1894898"/>
            <a:ext cx="5040527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503857" y="1779506"/>
            <a:ext cx="6328888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Working Progress</a:t>
            </a:r>
            <a:endParaRPr lang="en-US" sz="4000" dirty="0"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1"/>
          </p:nvPr>
        </p:nvSpPr>
        <p:spPr>
          <a:xfrm>
            <a:off x="561894" y="2424775"/>
            <a:ext cx="5219526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dirty="0">
                <a:sym typeface="Poppins" panose="00000500000000000000"/>
              </a:rPr>
              <a:t>The skeletal project is all ready, not suitable in consumer level yet</a:t>
            </a:r>
            <a:r>
              <a:rPr lang="en-GB" dirty="0"/>
              <a:t>.</a:t>
            </a:r>
            <a:endParaRPr lang="en-GB" dirty="0"/>
          </a:p>
        </p:txBody>
      </p:sp>
      <p:grpSp>
        <p:nvGrpSpPr>
          <p:cNvPr id="36" name="Group 35"/>
          <p:cNvGrpSpPr/>
          <p:nvPr/>
        </p:nvGrpSpPr>
        <p:grpSpPr>
          <a:xfrm flipH="1">
            <a:off x="5554688" y="548032"/>
            <a:ext cx="3473839" cy="3753485"/>
            <a:chOff x="2276200" y="721225"/>
            <a:chExt cx="3473839" cy="3753485"/>
          </a:xfrm>
        </p:grpSpPr>
        <p:sp>
          <p:nvSpPr>
            <p:cNvPr id="37" name="Google Shape;1114;p49"/>
            <p:cNvSpPr/>
            <p:nvPr/>
          </p:nvSpPr>
          <p:spPr>
            <a:xfrm flipH="1">
              <a:off x="2276200" y="4216334"/>
              <a:ext cx="3473839" cy="258376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312269" y="721225"/>
              <a:ext cx="1878776" cy="3576380"/>
              <a:chOff x="3312269" y="721225"/>
              <a:chExt cx="1878776" cy="3576380"/>
            </a:xfrm>
          </p:grpSpPr>
          <p:sp>
            <p:nvSpPr>
              <p:cNvPr id="40" name="Google Shape;1121;p49"/>
              <p:cNvSpPr/>
              <p:nvPr/>
            </p:nvSpPr>
            <p:spPr>
              <a:xfrm flipH="1">
                <a:off x="4648760" y="1269916"/>
                <a:ext cx="491355" cy="819820"/>
              </a:xfrm>
              <a:custGeom>
                <a:avLst/>
                <a:gdLst/>
                <a:ahLst/>
                <a:cxnLst/>
                <a:rect l="l" t="t" r="r" b="b"/>
                <a:pathLst>
                  <a:path w="17954" h="29956" extrusionOk="0">
                    <a:moveTo>
                      <a:pt x="15182" y="0"/>
                    </a:moveTo>
                    <a:cubicBezTo>
                      <a:pt x="13876" y="0"/>
                      <a:pt x="12771" y="985"/>
                      <a:pt x="12616" y="2286"/>
                    </a:cubicBezTo>
                    <a:lnTo>
                      <a:pt x="12616" y="2320"/>
                    </a:lnTo>
                    <a:cubicBezTo>
                      <a:pt x="12316" y="4822"/>
                      <a:pt x="11983" y="7357"/>
                      <a:pt x="11649" y="9859"/>
                    </a:cubicBezTo>
                    <a:cubicBezTo>
                      <a:pt x="11449" y="11093"/>
                      <a:pt x="11249" y="12327"/>
                      <a:pt x="11049" y="13561"/>
                    </a:cubicBezTo>
                    <a:cubicBezTo>
                      <a:pt x="10848" y="14729"/>
                      <a:pt x="10582" y="15863"/>
                      <a:pt x="10248" y="16997"/>
                    </a:cubicBezTo>
                    <a:cubicBezTo>
                      <a:pt x="10148" y="17264"/>
                      <a:pt x="10081" y="17497"/>
                      <a:pt x="9981" y="17697"/>
                    </a:cubicBezTo>
                    <a:cubicBezTo>
                      <a:pt x="9914" y="17864"/>
                      <a:pt x="9848" y="18031"/>
                      <a:pt x="9748" y="18198"/>
                    </a:cubicBezTo>
                    <a:cubicBezTo>
                      <a:pt x="9447" y="18631"/>
                      <a:pt x="9114" y="19065"/>
                      <a:pt x="8747" y="19499"/>
                    </a:cubicBezTo>
                    <a:cubicBezTo>
                      <a:pt x="8013" y="20399"/>
                      <a:pt x="7146" y="21300"/>
                      <a:pt x="6245" y="22234"/>
                    </a:cubicBezTo>
                    <a:cubicBezTo>
                      <a:pt x="4511" y="24035"/>
                      <a:pt x="2676" y="25870"/>
                      <a:pt x="875" y="27705"/>
                    </a:cubicBezTo>
                    <a:cubicBezTo>
                      <a:pt x="0" y="28606"/>
                      <a:pt x="782" y="29956"/>
                      <a:pt x="1809" y="29956"/>
                    </a:cubicBezTo>
                    <a:cubicBezTo>
                      <a:pt x="2035" y="29956"/>
                      <a:pt x="2274" y="29890"/>
                      <a:pt x="2509" y="29739"/>
                    </a:cubicBezTo>
                    <a:cubicBezTo>
                      <a:pt x="4744" y="28372"/>
                      <a:pt x="6912" y="26837"/>
                      <a:pt x="8980" y="25236"/>
                    </a:cubicBezTo>
                    <a:cubicBezTo>
                      <a:pt x="10014" y="24402"/>
                      <a:pt x="11049" y="23568"/>
                      <a:pt x="12049" y="22601"/>
                    </a:cubicBezTo>
                    <a:cubicBezTo>
                      <a:pt x="12616" y="22067"/>
                      <a:pt x="13117" y="21500"/>
                      <a:pt x="13584" y="20933"/>
                    </a:cubicBezTo>
                    <a:cubicBezTo>
                      <a:pt x="13884" y="20566"/>
                      <a:pt x="14117" y="20166"/>
                      <a:pt x="14318" y="19732"/>
                    </a:cubicBezTo>
                    <a:cubicBezTo>
                      <a:pt x="14518" y="19332"/>
                      <a:pt x="14684" y="18998"/>
                      <a:pt x="14818" y="18631"/>
                    </a:cubicBezTo>
                    <a:cubicBezTo>
                      <a:pt x="15318" y="17331"/>
                      <a:pt x="15719" y="15963"/>
                      <a:pt x="16019" y="14595"/>
                    </a:cubicBezTo>
                    <a:cubicBezTo>
                      <a:pt x="16352" y="13294"/>
                      <a:pt x="16586" y="11993"/>
                      <a:pt x="16819" y="10659"/>
                    </a:cubicBezTo>
                    <a:cubicBezTo>
                      <a:pt x="17286" y="8057"/>
                      <a:pt x="17620" y="5489"/>
                      <a:pt x="17853" y="2820"/>
                    </a:cubicBezTo>
                    <a:lnTo>
                      <a:pt x="17820" y="2820"/>
                    </a:lnTo>
                    <a:cubicBezTo>
                      <a:pt x="17953" y="1419"/>
                      <a:pt x="16886" y="152"/>
                      <a:pt x="15485" y="18"/>
                    </a:cubicBezTo>
                    <a:cubicBezTo>
                      <a:pt x="15383" y="6"/>
                      <a:pt x="15282" y="0"/>
                      <a:pt x="15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1122;p49"/>
              <p:cNvSpPr/>
              <p:nvPr/>
            </p:nvSpPr>
            <p:spPr>
              <a:xfrm flipH="1">
                <a:off x="4724540" y="1737433"/>
                <a:ext cx="93131" cy="139519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5098" extrusionOk="0">
                    <a:moveTo>
                      <a:pt x="2531" y="1"/>
                    </a:moveTo>
                    <a:cubicBezTo>
                      <a:pt x="1912" y="1"/>
                      <a:pt x="1101" y="847"/>
                      <a:pt x="601" y="2082"/>
                    </a:cubicBezTo>
                    <a:cubicBezTo>
                      <a:pt x="0" y="3450"/>
                      <a:pt x="34" y="4784"/>
                      <a:pt x="668" y="5051"/>
                    </a:cubicBezTo>
                    <a:cubicBezTo>
                      <a:pt x="739" y="5083"/>
                      <a:pt x="815" y="5098"/>
                      <a:pt x="895" y="5098"/>
                    </a:cubicBezTo>
                    <a:cubicBezTo>
                      <a:pt x="1492" y="5098"/>
                      <a:pt x="2306" y="4251"/>
                      <a:pt x="2836" y="3016"/>
                    </a:cubicBezTo>
                    <a:cubicBezTo>
                      <a:pt x="3403" y="1649"/>
                      <a:pt x="3369" y="314"/>
                      <a:pt x="2769" y="47"/>
                    </a:cubicBezTo>
                    <a:cubicBezTo>
                      <a:pt x="2694" y="16"/>
                      <a:pt x="2614" y="1"/>
                      <a:pt x="25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1123;p49"/>
              <p:cNvSpPr/>
              <p:nvPr/>
            </p:nvSpPr>
            <p:spPr>
              <a:xfrm flipH="1">
                <a:off x="5056835" y="2021508"/>
                <a:ext cx="98605" cy="12531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4579" extrusionOk="0">
                    <a:moveTo>
                      <a:pt x="2036" y="0"/>
                    </a:moveTo>
                    <a:cubicBezTo>
                      <a:pt x="1759" y="0"/>
                      <a:pt x="1480" y="78"/>
                      <a:pt x="1234" y="242"/>
                    </a:cubicBezTo>
                    <a:lnTo>
                      <a:pt x="0" y="1076"/>
                    </a:lnTo>
                    <a:lnTo>
                      <a:pt x="1968" y="4578"/>
                    </a:lnTo>
                    <a:cubicBezTo>
                      <a:pt x="2502" y="3811"/>
                      <a:pt x="2969" y="2977"/>
                      <a:pt x="3403" y="2143"/>
                    </a:cubicBezTo>
                    <a:cubicBezTo>
                      <a:pt x="3603" y="1676"/>
                      <a:pt x="3569" y="1176"/>
                      <a:pt x="3336" y="742"/>
                    </a:cubicBezTo>
                    <a:cubicBezTo>
                      <a:pt x="3054" y="266"/>
                      <a:pt x="2548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1124;p49"/>
              <p:cNvSpPr/>
              <p:nvPr/>
            </p:nvSpPr>
            <p:spPr>
              <a:xfrm flipH="1">
                <a:off x="5101554" y="2050928"/>
                <a:ext cx="89491" cy="137877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5038" extrusionOk="0">
                    <a:moveTo>
                      <a:pt x="1301" y="1"/>
                    </a:moveTo>
                    <a:lnTo>
                      <a:pt x="0" y="2202"/>
                    </a:lnTo>
                    <a:lnTo>
                      <a:pt x="1935" y="5037"/>
                    </a:lnTo>
                    <a:lnTo>
                      <a:pt x="3269" y="3503"/>
                    </a:ln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1125;p49"/>
              <p:cNvSpPr/>
              <p:nvPr/>
            </p:nvSpPr>
            <p:spPr>
              <a:xfrm flipH="1">
                <a:off x="3312269" y="3754224"/>
                <a:ext cx="172004" cy="311360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11377" extrusionOk="0">
                    <a:moveTo>
                      <a:pt x="2662" y="1"/>
                    </a:moveTo>
                    <a:cubicBezTo>
                      <a:pt x="2547" y="1"/>
                      <a:pt x="2439" y="87"/>
                      <a:pt x="2382" y="174"/>
                    </a:cubicBezTo>
                    <a:lnTo>
                      <a:pt x="580" y="4010"/>
                    </a:lnTo>
                    <a:cubicBezTo>
                      <a:pt x="514" y="4210"/>
                      <a:pt x="514" y="4410"/>
                      <a:pt x="580" y="4610"/>
                    </a:cubicBezTo>
                    <a:cubicBezTo>
                      <a:pt x="880" y="5711"/>
                      <a:pt x="1247" y="7746"/>
                      <a:pt x="147" y="10548"/>
                    </a:cubicBezTo>
                    <a:cubicBezTo>
                      <a:pt x="0" y="10903"/>
                      <a:pt x="417" y="11377"/>
                      <a:pt x="922" y="11377"/>
                    </a:cubicBezTo>
                    <a:cubicBezTo>
                      <a:pt x="1222" y="11377"/>
                      <a:pt x="1553" y="11209"/>
                      <a:pt x="1814" y="10748"/>
                    </a:cubicBezTo>
                    <a:cubicBezTo>
                      <a:pt x="3182" y="8413"/>
                      <a:pt x="3883" y="6011"/>
                      <a:pt x="4316" y="5077"/>
                    </a:cubicBezTo>
                    <a:cubicBezTo>
                      <a:pt x="5050" y="3510"/>
                      <a:pt x="5550" y="2642"/>
                      <a:pt x="6151" y="1441"/>
                    </a:cubicBezTo>
                    <a:cubicBezTo>
                      <a:pt x="6284" y="1141"/>
                      <a:pt x="6118" y="774"/>
                      <a:pt x="5817" y="708"/>
                    </a:cubicBezTo>
                    <a:lnTo>
                      <a:pt x="2715" y="7"/>
                    </a:lnTo>
                    <a:cubicBezTo>
                      <a:pt x="2697" y="3"/>
                      <a:pt x="2679" y="1"/>
                      <a:pt x="2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1126;p49"/>
              <p:cNvSpPr/>
              <p:nvPr/>
            </p:nvSpPr>
            <p:spPr>
              <a:xfrm flipH="1">
                <a:off x="4337455" y="4188956"/>
                <a:ext cx="370665" cy="108649"/>
              </a:xfrm>
              <a:custGeom>
                <a:avLst/>
                <a:gdLst/>
                <a:ahLst/>
                <a:cxnLst/>
                <a:rect l="l" t="t" r="r" b="b"/>
                <a:pathLst>
                  <a:path w="13544" h="3970" extrusionOk="0">
                    <a:moveTo>
                      <a:pt x="8706" y="0"/>
                    </a:moveTo>
                    <a:cubicBezTo>
                      <a:pt x="8406" y="33"/>
                      <a:pt x="8139" y="100"/>
                      <a:pt x="7873" y="267"/>
                    </a:cubicBezTo>
                    <a:cubicBezTo>
                      <a:pt x="5538" y="1701"/>
                      <a:pt x="3303" y="1735"/>
                      <a:pt x="601" y="2335"/>
                    </a:cubicBezTo>
                    <a:cubicBezTo>
                      <a:pt x="0" y="2435"/>
                      <a:pt x="401" y="3903"/>
                      <a:pt x="1802" y="3903"/>
                    </a:cubicBezTo>
                    <a:cubicBezTo>
                      <a:pt x="4137" y="3903"/>
                      <a:pt x="5904" y="3836"/>
                      <a:pt x="7906" y="3836"/>
                    </a:cubicBezTo>
                    <a:cubicBezTo>
                      <a:pt x="9607" y="3836"/>
                      <a:pt x="11609" y="3936"/>
                      <a:pt x="12943" y="3970"/>
                    </a:cubicBezTo>
                    <a:cubicBezTo>
                      <a:pt x="13276" y="3970"/>
                      <a:pt x="13543" y="3669"/>
                      <a:pt x="13477" y="3369"/>
                    </a:cubicBezTo>
                    <a:lnTo>
                      <a:pt x="12809" y="267"/>
                    </a:lnTo>
                    <a:cubicBezTo>
                      <a:pt x="12776" y="134"/>
                      <a:pt x="12643" y="33"/>
                      <a:pt x="12509" y="33"/>
                    </a:cubicBezTo>
                    <a:lnTo>
                      <a:pt x="87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1127;p49"/>
              <p:cNvSpPr/>
              <p:nvPr/>
            </p:nvSpPr>
            <p:spPr>
              <a:xfrm flipH="1">
                <a:off x="4447909" y="3051675"/>
                <a:ext cx="241956" cy="244912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8949" extrusionOk="0">
                    <a:moveTo>
                      <a:pt x="4239" y="0"/>
                    </a:moveTo>
                    <a:cubicBezTo>
                      <a:pt x="3973" y="0"/>
                      <a:pt x="3704" y="30"/>
                      <a:pt x="3436" y="93"/>
                    </a:cubicBezTo>
                    <a:cubicBezTo>
                      <a:pt x="1301" y="560"/>
                      <a:pt x="0" y="2928"/>
                      <a:pt x="567" y="5364"/>
                    </a:cubicBezTo>
                    <a:cubicBezTo>
                      <a:pt x="1038" y="7480"/>
                      <a:pt x="2803" y="8948"/>
                      <a:pt x="4676" y="8948"/>
                    </a:cubicBezTo>
                    <a:cubicBezTo>
                      <a:pt x="4929" y="8948"/>
                      <a:pt x="5184" y="8922"/>
                      <a:pt x="5438" y="8866"/>
                    </a:cubicBezTo>
                    <a:cubicBezTo>
                      <a:pt x="7572" y="8399"/>
                      <a:pt x="8840" y="6031"/>
                      <a:pt x="8306" y="3596"/>
                    </a:cubicBezTo>
                    <a:cubicBezTo>
                      <a:pt x="7810" y="1466"/>
                      <a:pt x="6090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1128;p49"/>
              <p:cNvSpPr/>
              <p:nvPr/>
            </p:nvSpPr>
            <p:spPr>
              <a:xfrm flipH="1">
                <a:off x="4349332" y="2102817"/>
                <a:ext cx="346006" cy="2012221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73526" extrusionOk="0">
                    <a:moveTo>
                      <a:pt x="5858" y="1"/>
                    </a:moveTo>
                    <a:cubicBezTo>
                      <a:pt x="5555" y="1"/>
                      <a:pt x="5247" y="24"/>
                      <a:pt x="4937" y="73"/>
                    </a:cubicBezTo>
                    <a:cubicBezTo>
                      <a:pt x="2102" y="573"/>
                      <a:pt x="0" y="3041"/>
                      <a:pt x="67" y="5910"/>
                    </a:cubicBezTo>
                    <a:cubicBezTo>
                      <a:pt x="200" y="14783"/>
                      <a:pt x="667" y="33030"/>
                      <a:pt x="1968" y="40768"/>
                    </a:cubicBezTo>
                    <a:cubicBezTo>
                      <a:pt x="3403" y="49308"/>
                      <a:pt x="5571" y="64686"/>
                      <a:pt x="6438" y="70823"/>
                    </a:cubicBezTo>
                    <a:cubicBezTo>
                      <a:pt x="6638" y="72358"/>
                      <a:pt x="7939" y="73525"/>
                      <a:pt x="9507" y="73525"/>
                    </a:cubicBezTo>
                    <a:cubicBezTo>
                      <a:pt x="11242" y="73525"/>
                      <a:pt x="12643" y="72124"/>
                      <a:pt x="12643" y="70356"/>
                    </a:cubicBezTo>
                    <a:cubicBezTo>
                      <a:pt x="12509" y="64018"/>
                      <a:pt x="12209" y="49575"/>
                      <a:pt x="11342" y="40168"/>
                    </a:cubicBezTo>
                    <a:cubicBezTo>
                      <a:pt x="11041" y="36899"/>
                      <a:pt x="11442" y="32162"/>
                      <a:pt x="11375" y="27192"/>
                    </a:cubicBezTo>
                    <a:cubicBezTo>
                      <a:pt x="11308" y="20888"/>
                      <a:pt x="11442" y="14016"/>
                      <a:pt x="11642" y="8645"/>
                    </a:cubicBezTo>
                    <a:cubicBezTo>
                      <a:pt x="11642" y="7745"/>
                      <a:pt x="11675" y="6877"/>
                      <a:pt x="11709" y="6044"/>
                    </a:cubicBezTo>
                    <a:cubicBezTo>
                      <a:pt x="11831" y="2687"/>
                      <a:pt x="9106" y="1"/>
                      <a:pt x="5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" name="Google Shape;1129;p49"/>
              <p:cNvSpPr/>
              <p:nvPr/>
            </p:nvSpPr>
            <p:spPr>
              <a:xfrm flipH="1">
                <a:off x="4338385" y="3051675"/>
                <a:ext cx="241928" cy="244912"/>
              </a:xfrm>
              <a:custGeom>
                <a:avLst/>
                <a:gdLst/>
                <a:ahLst/>
                <a:cxnLst/>
                <a:rect l="l" t="t" r="r" b="b"/>
                <a:pathLst>
                  <a:path w="8840" h="8949" extrusionOk="0">
                    <a:moveTo>
                      <a:pt x="4229" y="0"/>
                    </a:moveTo>
                    <a:cubicBezTo>
                      <a:pt x="3965" y="0"/>
                      <a:pt x="3700" y="30"/>
                      <a:pt x="3436" y="93"/>
                    </a:cubicBezTo>
                    <a:cubicBezTo>
                      <a:pt x="1301" y="560"/>
                      <a:pt x="0" y="2928"/>
                      <a:pt x="567" y="5364"/>
                    </a:cubicBezTo>
                    <a:cubicBezTo>
                      <a:pt x="1038" y="7480"/>
                      <a:pt x="2777" y="8948"/>
                      <a:pt x="4667" y="8948"/>
                    </a:cubicBezTo>
                    <a:cubicBezTo>
                      <a:pt x="4922" y="8948"/>
                      <a:pt x="5180" y="8922"/>
                      <a:pt x="5437" y="8866"/>
                    </a:cubicBezTo>
                    <a:cubicBezTo>
                      <a:pt x="7572" y="8399"/>
                      <a:pt x="8840" y="6031"/>
                      <a:pt x="8306" y="3596"/>
                    </a:cubicBezTo>
                    <a:cubicBezTo>
                      <a:pt x="7810" y="1466"/>
                      <a:pt x="6065" y="0"/>
                      <a:pt x="42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" name="Google Shape;1130;p49"/>
              <p:cNvSpPr/>
              <p:nvPr/>
            </p:nvSpPr>
            <p:spPr>
              <a:xfrm flipH="1">
                <a:off x="4372157" y="2106621"/>
                <a:ext cx="143351" cy="398060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14545" extrusionOk="0">
                    <a:moveTo>
                      <a:pt x="568" y="0"/>
                    </a:moveTo>
                    <a:cubicBezTo>
                      <a:pt x="1" y="3369"/>
                      <a:pt x="2269" y="9540"/>
                      <a:pt x="4904" y="14544"/>
                    </a:cubicBezTo>
                    <a:cubicBezTo>
                      <a:pt x="4937" y="12409"/>
                      <a:pt x="5004" y="10374"/>
                      <a:pt x="5038" y="8506"/>
                    </a:cubicBezTo>
                    <a:cubicBezTo>
                      <a:pt x="5071" y="7606"/>
                      <a:pt x="5104" y="6705"/>
                      <a:pt x="5138" y="5905"/>
                    </a:cubicBezTo>
                    <a:cubicBezTo>
                      <a:pt x="5238" y="3103"/>
                      <a:pt x="3303" y="601"/>
                      <a:pt x="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1131;p49"/>
              <p:cNvSpPr/>
              <p:nvPr/>
            </p:nvSpPr>
            <p:spPr>
              <a:xfrm flipH="1">
                <a:off x="4166737" y="1859328"/>
                <a:ext cx="511251" cy="450386"/>
              </a:xfrm>
              <a:custGeom>
                <a:avLst/>
                <a:gdLst/>
                <a:ahLst/>
                <a:cxnLst/>
                <a:rect l="l" t="t" r="r" b="b"/>
                <a:pathLst>
                  <a:path w="18681" h="16457" extrusionOk="0">
                    <a:moveTo>
                      <a:pt x="9331" y="1"/>
                    </a:moveTo>
                    <a:cubicBezTo>
                      <a:pt x="8278" y="1"/>
                      <a:pt x="7206" y="203"/>
                      <a:pt x="6171" y="630"/>
                    </a:cubicBezTo>
                    <a:cubicBezTo>
                      <a:pt x="2001" y="2398"/>
                      <a:pt x="0" y="7202"/>
                      <a:pt x="1768" y="11405"/>
                    </a:cubicBezTo>
                    <a:cubicBezTo>
                      <a:pt x="3071" y="14561"/>
                      <a:pt x="6122" y="16457"/>
                      <a:pt x="9327" y="16457"/>
                    </a:cubicBezTo>
                    <a:cubicBezTo>
                      <a:pt x="10391" y="16457"/>
                      <a:pt x="11470" y="16248"/>
                      <a:pt x="12509" y="15808"/>
                    </a:cubicBezTo>
                    <a:cubicBezTo>
                      <a:pt x="16712" y="14073"/>
                      <a:pt x="18680" y="9270"/>
                      <a:pt x="16945" y="5067"/>
                    </a:cubicBezTo>
                    <a:cubicBezTo>
                      <a:pt x="15613" y="1899"/>
                      <a:pt x="12556" y="1"/>
                      <a:pt x="9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1132;p49"/>
              <p:cNvSpPr/>
              <p:nvPr/>
            </p:nvSpPr>
            <p:spPr>
              <a:xfrm flipH="1">
                <a:off x="3884660" y="2936950"/>
                <a:ext cx="255640" cy="240943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8804" extrusionOk="0">
                    <a:moveTo>
                      <a:pt x="4240" y="1"/>
                    </a:moveTo>
                    <a:cubicBezTo>
                      <a:pt x="3666" y="1"/>
                      <a:pt x="3096" y="134"/>
                      <a:pt x="2569" y="416"/>
                    </a:cubicBezTo>
                    <a:cubicBezTo>
                      <a:pt x="634" y="1450"/>
                      <a:pt x="0" y="4052"/>
                      <a:pt x="1168" y="6253"/>
                    </a:cubicBezTo>
                    <a:cubicBezTo>
                      <a:pt x="2017" y="7855"/>
                      <a:pt x="3572" y="8803"/>
                      <a:pt x="5115" y="8803"/>
                    </a:cubicBezTo>
                    <a:cubicBezTo>
                      <a:pt x="5693" y="8803"/>
                      <a:pt x="6269" y="8670"/>
                      <a:pt x="6805" y="8388"/>
                    </a:cubicBezTo>
                    <a:cubicBezTo>
                      <a:pt x="8740" y="7354"/>
                      <a:pt x="9340" y="4752"/>
                      <a:pt x="8206" y="2551"/>
                    </a:cubicBezTo>
                    <a:cubicBezTo>
                      <a:pt x="7333" y="949"/>
                      <a:pt x="5771" y="1"/>
                      <a:pt x="4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1133;p49"/>
              <p:cNvSpPr/>
              <p:nvPr/>
            </p:nvSpPr>
            <p:spPr>
              <a:xfrm flipH="1">
                <a:off x="3447382" y="2046494"/>
                <a:ext cx="997818" cy="1732935"/>
              </a:xfrm>
              <a:custGeom>
                <a:avLst/>
                <a:gdLst/>
                <a:ahLst/>
                <a:cxnLst/>
                <a:rect l="l" t="t" r="r" b="b"/>
                <a:pathLst>
                  <a:path w="36460" h="63321" extrusionOk="0">
                    <a:moveTo>
                      <a:pt x="6584" y="1"/>
                    </a:moveTo>
                    <a:cubicBezTo>
                      <a:pt x="6095" y="1"/>
                      <a:pt x="5599" y="64"/>
                      <a:pt x="5104" y="196"/>
                    </a:cubicBezTo>
                    <a:cubicBezTo>
                      <a:pt x="1801" y="1030"/>
                      <a:pt x="0" y="4599"/>
                      <a:pt x="1234" y="7768"/>
                    </a:cubicBezTo>
                    <a:cubicBezTo>
                      <a:pt x="4603" y="16508"/>
                      <a:pt x="10875" y="32386"/>
                      <a:pt x="14144" y="38790"/>
                    </a:cubicBezTo>
                    <a:cubicBezTo>
                      <a:pt x="17946" y="46329"/>
                      <a:pt x="26252" y="57203"/>
                      <a:pt x="30022" y="62040"/>
                    </a:cubicBezTo>
                    <a:cubicBezTo>
                      <a:pt x="30670" y="62871"/>
                      <a:pt x="31664" y="63321"/>
                      <a:pt x="32665" y="63321"/>
                    </a:cubicBezTo>
                    <a:cubicBezTo>
                      <a:pt x="33312" y="63321"/>
                      <a:pt x="33962" y="63133"/>
                      <a:pt x="34525" y="62741"/>
                    </a:cubicBezTo>
                    <a:cubicBezTo>
                      <a:pt x="36026" y="61740"/>
                      <a:pt x="36459" y="59705"/>
                      <a:pt x="35492" y="58171"/>
                    </a:cubicBezTo>
                    <a:cubicBezTo>
                      <a:pt x="32657" y="53601"/>
                      <a:pt x="26953" y="44227"/>
                      <a:pt x="23484" y="37122"/>
                    </a:cubicBezTo>
                    <a:cubicBezTo>
                      <a:pt x="19581" y="29083"/>
                      <a:pt x="14544" y="12605"/>
                      <a:pt x="12042" y="4099"/>
                    </a:cubicBezTo>
                    <a:cubicBezTo>
                      <a:pt x="11318" y="1619"/>
                      <a:pt x="9058" y="1"/>
                      <a:pt x="65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1134;p49"/>
              <p:cNvSpPr/>
              <p:nvPr/>
            </p:nvSpPr>
            <p:spPr>
              <a:xfrm flipH="1">
                <a:off x="3779678" y="2897705"/>
                <a:ext cx="255640" cy="240532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8789" extrusionOk="0">
                    <a:moveTo>
                      <a:pt x="4244" y="0"/>
                    </a:moveTo>
                    <a:cubicBezTo>
                      <a:pt x="3668" y="0"/>
                      <a:pt x="3096" y="133"/>
                      <a:pt x="2569" y="415"/>
                    </a:cubicBezTo>
                    <a:cubicBezTo>
                      <a:pt x="634" y="1449"/>
                      <a:pt x="0" y="4051"/>
                      <a:pt x="1168" y="6253"/>
                    </a:cubicBezTo>
                    <a:cubicBezTo>
                      <a:pt x="2019" y="7857"/>
                      <a:pt x="3578" y="8788"/>
                      <a:pt x="5110" y="8788"/>
                    </a:cubicBezTo>
                    <a:cubicBezTo>
                      <a:pt x="5680" y="8788"/>
                      <a:pt x="6247" y="8659"/>
                      <a:pt x="6772" y="8388"/>
                    </a:cubicBezTo>
                    <a:cubicBezTo>
                      <a:pt x="8740" y="7354"/>
                      <a:pt x="9340" y="4752"/>
                      <a:pt x="8173" y="2550"/>
                    </a:cubicBezTo>
                    <a:cubicBezTo>
                      <a:pt x="7348" y="949"/>
                      <a:pt x="5782" y="0"/>
                      <a:pt x="4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1135;p49"/>
              <p:cNvSpPr/>
              <p:nvPr/>
            </p:nvSpPr>
            <p:spPr>
              <a:xfrm flipH="1">
                <a:off x="4190491" y="1184447"/>
                <a:ext cx="625347" cy="878797"/>
              </a:xfrm>
              <a:custGeom>
                <a:avLst/>
                <a:gdLst/>
                <a:ahLst/>
                <a:cxnLst/>
                <a:rect l="l" t="t" r="r" b="b"/>
                <a:pathLst>
                  <a:path w="22850" h="32111" extrusionOk="0">
                    <a:moveTo>
                      <a:pt x="16224" y="1"/>
                    </a:moveTo>
                    <a:cubicBezTo>
                      <a:pt x="16164" y="1"/>
                      <a:pt x="16105" y="2"/>
                      <a:pt x="16045" y="6"/>
                    </a:cubicBezTo>
                    <a:cubicBezTo>
                      <a:pt x="15678" y="6"/>
                      <a:pt x="15278" y="39"/>
                      <a:pt x="14877" y="39"/>
                    </a:cubicBezTo>
                    <a:cubicBezTo>
                      <a:pt x="14377" y="72"/>
                      <a:pt x="13877" y="139"/>
                      <a:pt x="13376" y="172"/>
                    </a:cubicBezTo>
                    <a:cubicBezTo>
                      <a:pt x="10774" y="473"/>
                      <a:pt x="8173" y="873"/>
                      <a:pt x="5604" y="1473"/>
                    </a:cubicBezTo>
                    <a:cubicBezTo>
                      <a:pt x="5304" y="1540"/>
                      <a:pt x="4970" y="1640"/>
                      <a:pt x="4670" y="1707"/>
                    </a:cubicBezTo>
                    <a:cubicBezTo>
                      <a:pt x="4303" y="1840"/>
                      <a:pt x="3936" y="1940"/>
                      <a:pt x="3603" y="2074"/>
                    </a:cubicBezTo>
                    <a:cubicBezTo>
                      <a:pt x="1601" y="2741"/>
                      <a:pt x="234" y="4542"/>
                      <a:pt x="167" y="6644"/>
                    </a:cubicBezTo>
                    <a:cubicBezTo>
                      <a:pt x="0" y="10546"/>
                      <a:pt x="300" y="17818"/>
                      <a:pt x="3403" y="27725"/>
                    </a:cubicBezTo>
                    <a:cubicBezTo>
                      <a:pt x="4204" y="30367"/>
                      <a:pt x="6642" y="32110"/>
                      <a:pt x="9332" y="32110"/>
                    </a:cubicBezTo>
                    <a:cubicBezTo>
                      <a:pt x="9665" y="32110"/>
                      <a:pt x="10002" y="32084"/>
                      <a:pt x="10341" y="32028"/>
                    </a:cubicBezTo>
                    <a:lnTo>
                      <a:pt x="17046" y="30928"/>
                    </a:lnTo>
                    <a:cubicBezTo>
                      <a:pt x="20548" y="30361"/>
                      <a:pt x="22850" y="26992"/>
                      <a:pt x="22116" y="23522"/>
                    </a:cubicBezTo>
                    <a:cubicBezTo>
                      <a:pt x="21816" y="22188"/>
                      <a:pt x="21515" y="20687"/>
                      <a:pt x="21249" y="19086"/>
                    </a:cubicBezTo>
                    <a:cubicBezTo>
                      <a:pt x="20815" y="16818"/>
                      <a:pt x="20415" y="14182"/>
                      <a:pt x="20114" y="11581"/>
                    </a:cubicBezTo>
                    <a:cubicBezTo>
                      <a:pt x="19814" y="8945"/>
                      <a:pt x="19614" y="6177"/>
                      <a:pt x="19581" y="3341"/>
                    </a:cubicBezTo>
                    <a:cubicBezTo>
                      <a:pt x="19581" y="1499"/>
                      <a:pt x="18077" y="1"/>
                      <a:pt x="162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136;p49"/>
              <p:cNvSpPr/>
              <p:nvPr/>
            </p:nvSpPr>
            <p:spPr>
              <a:xfrm flipH="1">
                <a:off x="4259868" y="1329741"/>
                <a:ext cx="111385" cy="215464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7873" extrusionOk="0">
                    <a:moveTo>
                      <a:pt x="3402" y="0"/>
                    </a:moveTo>
                    <a:lnTo>
                      <a:pt x="0" y="601"/>
                    </a:lnTo>
                    <a:cubicBezTo>
                      <a:pt x="600" y="3369"/>
                      <a:pt x="2035" y="5871"/>
                      <a:pt x="4070" y="7873"/>
                    </a:cubicBezTo>
                    <a:cubicBezTo>
                      <a:pt x="4003" y="7339"/>
                      <a:pt x="3936" y="6805"/>
                      <a:pt x="3869" y="6272"/>
                    </a:cubicBezTo>
                    <a:cubicBezTo>
                      <a:pt x="3636" y="4237"/>
                      <a:pt x="3469" y="2135"/>
                      <a:pt x="3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1137;p49"/>
              <p:cNvSpPr/>
              <p:nvPr/>
            </p:nvSpPr>
            <p:spPr>
              <a:xfrm flipH="1">
                <a:off x="4425413" y="926125"/>
                <a:ext cx="245295" cy="197319"/>
              </a:xfrm>
              <a:custGeom>
                <a:avLst/>
                <a:gdLst/>
                <a:ahLst/>
                <a:cxnLst/>
                <a:rect l="l" t="t" r="r" b="b"/>
                <a:pathLst>
                  <a:path w="8963" h="7210" extrusionOk="0">
                    <a:moveTo>
                      <a:pt x="4969" y="264"/>
                    </a:moveTo>
                    <a:cubicBezTo>
                      <a:pt x="6322" y="264"/>
                      <a:pt x="7588" y="1083"/>
                      <a:pt x="8107" y="2406"/>
                    </a:cubicBezTo>
                    <a:cubicBezTo>
                      <a:pt x="8962" y="4725"/>
                      <a:pt x="7168" y="6952"/>
                      <a:pt x="4993" y="6952"/>
                    </a:cubicBezTo>
                    <a:cubicBezTo>
                      <a:pt x="4540" y="6952"/>
                      <a:pt x="4070" y="6855"/>
                      <a:pt x="3603" y="6643"/>
                    </a:cubicBezTo>
                    <a:cubicBezTo>
                      <a:pt x="902" y="5408"/>
                      <a:pt x="1002" y="1539"/>
                      <a:pt x="3804" y="471"/>
                    </a:cubicBezTo>
                    <a:cubicBezTo>
                      <a:pt x="4189" y="331"/>
                      <a:pt x="4582" y="264"/>
                      <a:pt x="4969" y="264"/>
                    </a:cubicBezTo>
                    <a:close/>
                    <a:moveTo>
                      <a:pt x="5019" y="0"/>
                    </a:moveTo>
                    <a:cubicBezTo>
                      <a:pt x="4595" y="0"/>
                      <a:pt x="4162" y="76"/>
                      <a:pt x="3737" y="238"/>
                    </a:cubicBezTo>
                    <a:cubicBezTo>
                      <a:pt x="1" y="1672"/>
                      <a:pt x="1035" y="7210"/>
                      <a:pt x="5004" y="7210"/>
                    </a:cubicBezTo>
                    <a:cubicBezTo>
                      <a:pt x="7273" y="7210"/>
                      <a:pt x="8941" y="5141"/>
                      <a:pt x="8540" y="2940"/>
                    </a:cubicBezTo>
                    <a:cubicBezTo>
                      <a:pt x="8221" y="1183"/>
                      <a:pt x="6691" y="0"/>
                      <a:pt x="5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1138;p49"/>
              <p:cNvSpPr/>
              <p:nvPr/>
            </p:nvSpPr>
            <p:spPr>
              <a:xfrm flipH="1">
                <a:off x="4458035" y="898183"/>
                <a:ext cx="232733" cy="197894"/>
              </a:xfrm>
              <a:custGeom>
                <a:avLst/>
                <a:gdLst/>
                <a:ahLst/>
                <a:cxnLst/>
                <a:rect l="l" t="t" r="r" b="b"/>
                <a:pathLst>
                  <a:path w="8504" h="7231" extrusionOk="0">
                    <a:moveTo>
                      <a:pt x="4591" y="279"/>
                    </a:moveTo>
                    <a:cubicBezTo>
                      <a:pt x="5171" y="279"/>
                      <a:pt x="5752" y="442"/>
                      <a:pt x="6271" y="759"/>
                    </a:cubicBezTo>
                    <a:cubicBezTo>
                      <a:pt x="7839" y="1693"/>
                      <a:pt x="8373" y="3761"/>
                      <a:pt x="7405" y="5329"/>
                    </a:cubicBezTo>
                    <a:cubicBezTo>
                      <a:pt x="6788" y="6387"/>
                      <a:pt x="5689" y="6964"/>
                      <a:pt x="4563" y="6964"/>
                    </a:cubicBezTo>
                    <a:cubicBezTo>
                      <a:pt x="3985" y="6964"/>
                      <a:pt x="3400" y="6813"/>
                      <a:pt x="2869" y="6496"/>
                    </a:cubicBezTo>
                    <a:cubicBezTo>
                      <a:pt x="334" y="4962"/>
                      <a:pt x="867" y="1126"/>
                      <a:pt x="3736" y="392"/>
                    </a:cubicBezTo>
                    <a:lnTo>
                      <a:pt x="3769" y="392"/>
                    </a:lnTo>
                    <a:cubicBezTo>
                      <a:pt x="4039" y="316"/>
                      <a:pt x="4315" y="279"/>
                      <a:pt x="4591" y="279"/>
                    </a:cubicBezTo>
                    <a:close/>
                    <a:moveTo>
                      <a:pt x="4636" y="0"/>
                    </a:moveTo>
                    <a:cubicBezTo>
                      <a:pt x="4328" y="0"/>
                      <a:pt x="4015" y="41"/>
                      <a:pt x="3703" y="125"/>
                    </a:cubicBezTo>
                    <a:cubicBezTo>
                      <a:pt x="600" y="925"/>
                      <a:pt x="0" y="5062"/>
                      <a:pt x="2735" y="6730"/>
                    </a:cubicBezTo>
                    <a:cubicBezTo>
                      <a:pt x="3269" y="7063"/>
                      <a:pt x="3936" y="7230"/>
                      <a:pt x="4570" y="7230"/>
                    </a:cubicBezTo>
                    <a:lnTo>
                      <a:pt x="4603" y="7230"/>
                    </a:lnTo>
                    <a:cubicBezTo>
                      <a:pt x="4622" y="7230"/>
                      <a:pt x="4640" y="7230"/>
                      <a:pt x="4659" y="7230"/>
                    </a:cubicBezTo>
                    <a:cubicBezTo>
                      <a:pt x="6801" y="7230"/>
                      <a:pt x="8504" y="5310"/>
                      <a:pt x="8206" y="3160"/>
                    </a:cubicBezTo>
                    <a:cubicBezTo>
                      <a:pt x="7979" y="1314"/>
                      <a:pt x="6398" y="0"/>
                      <a:pt x="4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1139;p49"/>
              <p:cNvSpPr/>
              <p:nvPr/>
            </p:nvSpPr>
            <p:spPr>
              <a:xfrm flipH="1">
                <a:off x="4443148" y="760689"/>
                <a:ext cx="258595" cy="196608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184" extrusionOk="0">
                    <a:moveTo>
                      <a:pt x="4985" y="204"/>
                    </a:moveTo>
                    <a:cubicBezTo>
                      <a:pt x="7466" y="204"/>
                      <a:pt x="9221" y="3003"/>
                      <a:pt x="7840" y="5316"/>
                    </a:cubicBezTo>
                    <a:cubicBezTo>
                      <a:pt x="7373" y="6083"/>
                      <a:pt x="6639" y="6650"/>
                      <a:pt x="5772" y="6850"/>
                    </a:cubicBezTo>
                    <a:cubicBezTo>
                      <a:pt x="5491" y="6923"/>
                      <a:pt x="5210" y="6957"/>
                      <a:pt x="4933" y="6957"/>
                    </a:cubicBezTo>
                    <a:cubicBezTo>
                      <a:pt x="3432" y="6957"/>
                      <a:pt x="2063" y="5936"/>
                      <a:pt x="1669" y="4415"/>
                    </a:cubicBezTo>
                    <a:cubicBezTo>
                      <a:pt x="1202" y="2614"/>
                      <a:pt x="2302" y="779"/>
                      <a:pt x="4104" y="345"/>
                    </a:cubicBezTo>
                    <a:lnTo>
                      <a:pt x="4137" y="312"/>
                    </a:lnTo>
                    <a:cubicBezTo>
                      <a:pt x="4427" y="239"/>
                      <a:pt x="4710" y="204"/>
                      <a:pt x="4985" y="204"/>
                    </a:cubicBezTo>
                    <a:close/>
                    <a:moveTo>
                      <a:pt x="4962" y="0"/>
                    </a:moveTo>
                    <a:cubicBezTo>
                      <a:pt x="4673" y="0"/>
                      <a:pt x="4375" y="36"/>
                      <a:pt x="4070" y="112"/>
                    </a:cubicBezTo>
                    <a:cubicBezTo>
                      <a:pt x="1" y="1179"/>
                      <a:pt x="735" y="7150"/>
                      <a:pt x="4938" y="7184"/>
                    </a:cubicBezTo>
                    <a:cubicBezTo>
                      <a:pt x="5238" y="7184"/>
                      <a:pt x="5505" y="7117"/>
                      <a:pt x="5805" y="7050"/>
                    </a:cubicBezTo>
                    <a:cubicBezTo>
                      <a:pt x="6739" y="6817"/>
                      <a:pt x="7506" y="6250"/>
                      <a:pt x="8006" y="5416"/>
                    </a:cubicBezTo>
                    <a:cubicBezTo>
                      <a:pt x="9449" y="2952"/>
                      <a:pt x="7589" y="0"/>
                      <a:pt x="49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1140;p49"/>
              <p:cNvSpPr/>
              <p:nvPr/>
            </p:nvSpPr>
            <p:spPr>
              <a:xfrm flipH="1">
                <a:off x="4494899" y="730804"/>
                <a:ext cx="252492" cy="196361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7175" extrusionOk="0">
                    <a:moveTo>
                      <a:pt x="4960" y="204"/>
                    </a:moveTo>
                    <a:cubicBezTo>
                      <a:pt x="7455" y="204"/>
                      <a:pt x="9226" y="2987"/>
                      <a:pt x="7840" y="5307"/>
                    </a:cubicBezTo>
                    <a:cubicBezTo>
                      <a:pt x="7373" y="6074"/>
                      <a:pt x="6639" y="6641"/>
                      <a:pt x="5772" y="6841"/>
                    </a:cubicBezTo>
                    <a:cubicBezTo>
                      <a:pt x="5491" y="6914"/>
                      <a:pt x="5210" y="6949"/>
                      <a:pt x="4933" y="6949"/>
                    </a:cubicBezTo>
                    <a:cubicBezTo>
                      <a:pt x="3432" y="6949"/>
                      <a:pt x="2063" y="5927"/>
                      <a:pt x="1669" y="4406"/>
                    </a:cubicBezTo>
                    <a:cubicBezTo>
                      <a:pt x="1235" y="2605"/>
                      <a:pt x="2303" y="804"/>
                      <a:pt x="4104" y="337"/>
                    </a:cubicBezTo>
                    <a:lnTo>
                      <a:pt x="4137" y="303"/>
                    </a:lnTo>
                    <a:cubicBezTo>
                      <a:pt x="4418" y="236"/>
                      <a:pt x="4693" y="204"/>
                      <a:pt x="4960" y="204"/>
                    </a:cubicBezTo>
                    <a:close/>
                    <a:moveTo>
                      <a:pt x="4918" y="0"/>
                    </a:moveTo>
                    <a:cubicBezTo>
                      <a:pt x="4638" y="0"/>
                      <a:pt x="4354" y="34"/>
                      <a:pt x="4070" y="103"/>
                    </a:cubicBezTo>
                    <a:cubicBezTo>
                      <a:pt x="1" y="1171"/>
                      <a:pt x="735" y="7141"/>
                      <a:pt x="4938" y="7175"/>
                    </a:cubicBezTo>
                    <a:cubicBezTo>
                      <a:pt x="5238" y="7175"/>
                      <a:pt x="5505" y="7141"/>
                      <a:pt x="5805" y="7075"/>
                    </a:cubicBezTo>
                    <a:cubicBezTo>
                      <a:pt x="7740" y="6574"/>
                      <a:pt x="8874" y="4640"/>
                      <a:pt x="8407" y="2705"/>
                    </a:cubicBezTo>
                    <a:cubicBezTo>
                      <a:pt x="7981" y="1087"/>
                      <a:pt x="6516" y="0"/>
                      <a:pt x="49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1141;p49"/>
              <p:cNvSpPr/>
              <p:nvPr/>
            </p:nvSpPr>
            <p:spPr>
              <a:xfrm flipH="1">
                <a:off x="4436060" y="721225"/>
                <a:ext cx="346006" cy="307254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1227" extrusionOk="0">
                    <a:moveTo>
                      <a:pt x="6289" y="1"/>
                    </a:moveTo>
                    <a:cubicBezTo>
                      <a:pt x="5638" y="1"/>
                      <a:pt x="4978" y="114"/>
                      <a:pt x="4337" y="353"/>
                    </a:cubicBezTo>
                    <a:cubicBezTo>
                      <a:pt x="1435" y="1454"/>
                      <a:pt x="0" y="4689"/>
                      <a:pt x="1101" y="7592"/>
                    </a:cubicBezTo>
                    <a:cubicBezTo>
                      <a:pt x="1954" y="9839"/>
                      <a:pt x="4087" y="11226"/>
                      <a:pt x="6338" y="11226"/>
                    </a:cubicBezTo>
                    <a:cubicBezTo>
                      <a:pt x="6994" y="11226"/>
                      <a:pt x="7659" y="11109"/>
                      <a:pt x="8306" y="10861"/>
                    </a:cubicBezTo>
                    <a:cubicBezTo>
                      <a:pt x="11208" y="9760"/>
                      <a:pt x="12643" y="6524"/>
                      <a:pt x="11542" y="3622"/>
                    </a:cubicBezTo>
                    <a:cubicBezTo>
                      <a:pt x="10687" y="1369"/>
                      <a:pt x="8546" y="1"/>
                      <a:pt x="62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1142;p49"/>
              <p:cNvSpPr/>
              <p:nvPr/>
            </p:nvSpPr>
            <p:spPr>
              <a:xfrm flipH="1">
                <a:off x="4448840" y="954532"/>
                <a:ext cx="222772" cy="367025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3411" extrusionOk="0">
                    <a:moveTo>
                      <a:pt x="5938" y="1"/>
                    </a:moveTo>
                    <a:lnTo>
                      <a:pt x="1802" y="4837"/>
                    </a:lnTo>
                    <a:cubicBezTo>
                      <a:pt x="2636" y="6705"/>
                      <a:pt x="3036" y="8773"/>
                      <a:pt x="367" y="9908"/>
                    </a:cubicBezTo>
                    <a:cubicBezTo>
                      <a:pt x="1" y="10808"/>
                      <a:pt x="2169" y="13410"/>
                      <a:pt x="2169" y="13410"/>
                    </a:cubicBezTo>
                    <a:cubicBezTo>
                      <a:pt x="2169" y="13410"/>
                      <a:pt x="7072" y="10141"/>
                      <a:pt x="8140" y="8607"/>
                    </a:cubicBezTo>
                    <a:cubicBezTo>
                      <a:pt x="6105" y="7239"/>
                      <a:pt x="5838" y="2569"/>
                      <a:pt x="5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1143;p49"/>
              <p:cNvSpPr/>
              <p:nvPr/>
            </p:nvSpPr>
            <p:spPr>
              <a:xfrm flipH="1">
                <a:off x="4546515" y="1007488"/>
                <a:ext cx="75808" cy="115956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4237" extrusionOk="0">
                    <a:moveTo>
                      <a:pt x="2436" y="0"/>
                    </a:moveTo>
                    <a:lnTo>
                      <a:pt x="1" y="2902"/>
                    </a:lnTo>
                    <a:cubicBezTo>
                      <a:pt x="201" y="3336"/>
                      <a:pt x="334" y="3770"/>
                      <a:pt x="468" y="4237"/>
                    </a:cubicBezTo>
                    <a:cubicBezTo>
                      <a:pt x="1502" y="3903"/>
                      <a:pt x="2769" y="2502"/>
                      <a:pt x="2703" y="1368"/>
                    </a:cubicBezTo>
                    <a:cubicBezTo>
                      <a:pt x="2703" y="901"/>
                      <a:pt x="2603" y="434"/>
                      <a:pt x="24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1144;p49"/>
              <p:cNvSpPr/>
              <p:nvPr/>
            </p:nvSpPr>
            <p:spPr>
              <a:xfrm flipH="1">
                <a:off x="4499032" y="732008"/>
                <a:ext cx="300385" cy="371788"/>
              </a:xfrm>
              <a:custGeom>
                <a:avLst/>
                <a:gdLst/>
                <a:ahLst/>
                <a:cxnLst/>
                <a:rect l="l" t="t" r="r" b="b"/>
                <a:pathLst>
                  <a:path w="10976" h="13585" extrusionOk="0">
                    <a:moveTo>
                      <a:pt x="5583" y="1"/>
                    </a:moveTo>
                    <a:cubicBezTo>
                      <a:pt x="4749" y="1"/>
                      <a:pt x="3894" y="228"/>
                      <a:pt x="3103" y="726"/>
                    </a:cubicBezTo>
                    <a:cubicBezTo>
                      <a:pt x="1" y="2594"/>
                      <a:pt x="367" y="7731"/>
                      <a:pt x="1602" y="10633"/>
                    </a:cubicBezTo>
                    <a:cubicBezTo>
                      <a:pt x="2387" y="12510"/>
                      <a:pt x="4184" y="13584"/>
                      <a:pt x="5976" y="13584"/>
                    </a:cubicBezTo>
                    <a:cubicBezTo>
                      <a:pt x="7305" y="13584"/>
                      <a:pt x="8632" y="12993"/>
                      <a:pt x="9541" y="11701"/>
                    </a:cubicBezTo>
                    <a:cubicBezTo>
                      <a:pt x="10975" y="9699"/>
                      <a:pt x="10608" y="7698"/>
                      <a:pt x="10241" y="4295"/>
                    </a:cubicBezTo>
                    <a:cubicBezTo>
                      <a:pt x="10021" y="1726"/>
                      <a:pt x="7880" y="1"/>
                      <a:pt x="5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1145;p49"/>
              <p:cNvSpPr/>
              <p:nvPr/>
            </p:nvSpPr>
            <p:spPr>
              <a:xfrm flipH="1">
                <a:off x="3946730" y="1216494"/>
                <a:ext cx="458323" cy="775594"/>
              </a:xfrm>
              <a:custGeom>
                <a:avLst/>
                <a:gdLst/>
                <a:ahLst/>
                <a:cxnLst/>
                <a:rect l="l" t="t" r="r" b="b"/>
                <a:pathLst>
                  <a:path w="16747" h="28340" extrusionOk="0">
                    <a:moveTo>
                      <a:pt x="2981" y="0"/>
                    </a:moveTo>
                    <a:cubicBezTo>
                      <a:pt x="2192" y="0"/>
                      <a:pt x="1409" y="352"/>
                      <a:pt x="901" y="1036"/>
                    </a:cubicBezTo>
                    <a:cubicBezTo>
                      <a:pt x="1" y="2170"/>
                      <a:pt x="234" y="3838"/>
                      <a:pt x="1368" y="4705"/>
                    </a:cubicBezTo>
                    <a:lnTo>
                      <a:pt x="1435" y="4772"/>
                    </a:lnTo>
                    <a:lnTo>
                      <a:pt x="2769" y="5840"/>
                    </a:lnTo>
                    <a:cubicBezTo>
                      <a:pt x="3203" y="6206"/>
                      <a:pt x="3670" y="6573"/>
                      <a:pt x="4104" y="6940"/>
                    </a:cubicBezTo>
                    <a:cubicBezTo>
                      <a:pt x="4971" y="7708"/>
                      <a:pt x="5838" y="8475"/>
                      <a:pt x="6672" y="9275"/>
                    </a:cubicBezTo>
                    <a:cubicBezTo>
                      <a:pt x="7506" y="10043"/>
                      <a:pt x="8340" y="10843"/>
                      <a:pt x="9107" y="11677"/>
                    </a:cubicBezTo>
                    <a:cubicBezTo>
                      <a:pt x="9875" y="12511"/>
                      <a:pt x="10608" y="13345"/>
                      <a:pt x="11276" y="14212"/>
                    </a:cubicBezTo>
                    <a:lnTo>
                      <a:pt x="11309" y="14279"/>
                    </a:lnTo>
                    <a:lnTo>
                      <a:pt x="11342" y="14312"/>
                    </a:lnTo>
                    <a:cubicBezTo>
                      <a:pt x="11342" y="14346"/>
                      <a:pt x="11376" y="14346"/>
                      <a:pt x="11409" y="14379"/>
                    </a:cubicBezTo>
                    <a:cubicBezTo>
                      <a:pt x="11442" y="14446"/>
                      <a:pt x="11476" y="14512"/>
                      <a:pt x="11509" y="14579"/>
                    </a:cubicBezTo>
                    <a:cubicBezTo>
                      <a:pt x="11609" y="14779"/>
                      <a:pt x="11676" y="14946"/>
                      <a:pt x="11776" y="15180"/>
                    </a:cubicBezTo>
                    <a:cubicBezTo>
                      <a:pt x="11943" y="15680"/>
                      <a:pt x="12076" y="16180"/>
                      <a:pt x="12176" y="16681"/>
                    </a:cubicBezTo>
                    <a:cubicBezTo>
                      <a:pt x="12410" y="17748"/>
                      <a:pt x="12610" y="18882"/>
                      <a:pt x="12777" y="20050"/>
                    </a:cubicBezTo>
                    <a:cubicBezTo>
                      <a:pt x="13110" y="22351"/>
                      <a:pt x="13344" y="24753"/>
                      <a:pt x="13544" y="27121"/>
                    </a:cubicBezTo>
                    <a:lnTo>
                      <a:pt x="13544" y="27155"/>
                    </a:lnTo>
                    <a:cubicBezTo>
                      <a:pt x="13629" y="27939"/>
                      <a:pt x="14245" y="28340"/>
                      <a:pt x="14859" y="28340"/>
                    </a:cubicBezTo>
                    <a:cubicBezTo>
                      <a:pt x="15446" y="28340"/>
                      <a:pt x="16031" y="27972"/>
                      <a:pt x="16146" y="27222"/>
                    </a:cubicBezTo>
                    <a:cubicBezTo>
                      <a:pt x="16513" y="24786"/>
                      <a:pt x="16713" y="22285"/>
                      <a:pt x="16713" y="19783"/>
                    </a:cubicBezTo>
                    <a:cubicBezTo>
                      <a:pt x="16746" y="18515"/>
                      <a:pt x="16679" y="17214"/>
                      <a:pt x="16513" y="15947"/>
                    </a:cubicBezTo>
                    <a:cubicBezTo>
                      <a:pt x="16446" y="15246"/>
                      <a:pt x="16312" y="14579"/>
                      <a:pt x="16146" y="13879"/>
                    </a:cubicBezTo>
                    <a:cubicBezTo>
                      <a:pt x="16046" y="13512"/>
                      <a:pt x="15946" y="13145"/>
                      <a:pt x="15812" y="12778"/>
                    </a:cubicBezTo>
                    <a:cubicBezTo>
                      <a:pt x="15745" y="12611"/>
                      <a:pt x="15645" y="12378"/>
                      <a:pt x="15545" y="12177"/>
                    </a:cubicBezTo>
                    <a:lnTo>
                      <a:pt x="15345" y="11844"/>
                    </a:lnTo>
                    <a:lnTo>
                      <a:pt x="15278" y="11677"/>
                    </a:lnTo>
                    <a:lnTo>
                      <a:pt x="15178" y="11577"/>
                    </a:lnTo>
                    <a:cubicBezTo>
                      <a:pt x="13811" y="9375"/>
                      <a:pt x="12176" y="7341"/>
                      <a:pt x="10308" y="5539"/>
                    </a:cubicBezTo>
                    <a:cubicBezTo>
                      <a:pt x="9441" y="4639"/>
                      <a:pt x="8507" y="3771"/>
                      <a:pt x="7540" y="2937"/>
                    </a:cubicBezTo>
                    <a:cubicBezTo>
                      <a:pt x="7073" y="2537"/>
                      <a:pt x="6606" y="2137"/>
                      <a:pt x="6105" y="1737"/>
                    </a:cubicBezTo>
                    <a:cubicBezTo>
                      <a:pt x="5605" y="1303"/>
                      <a:pt x="5138" y="969"/>
                      <a:pt x="4571" y="536"/>
                    </a:cubicBezTo>
                    <a:cubicBezTo>
                      <a:pt x="4101" y="176"/>
                      <a:pt x="3539" y="0"/>
                      <a:pt x="2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1146;p49"/>
              <p:cNvSpPr/>
              <p:nvPr/>
            </p:nvSpPr>
            <p:spPr>
              <a:xfrm flipH="1">
                <a:off x="3943090" y="1504920"/>
                <a:ext cx="92229" cy="140121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5120" extrusionOk="0">
                    <a:moveTo>
                      <a:pt x="870" y="1"/>
                    </a:moveTo>
                    <a:cubicBezTo>
                      <a:pt x="799" y="1"/>
                      <a:pt x="731" y="13"/>
                      <a:pt x="668" y="37"/>
                    </a:cubicBezTo>
                    <a:cubicBezTo>
                      <a:pt x="34" y="304"/>
                      <a:pt x="0" y="1638"/>
                      <a:pt x="568" y="3039"/>
                    </a:cubicBezTo>
                    <a:cubicBezTo>
                      <a:pt x="1069" y="4249"/>
                      <a:pt x="1884" y="5120"/>
                      <a:pt x="2504" y="5120"/>
                    </a:cubicBezTo>
                    <a:cubicBezTo>
                      <a:pt x="2585" y="5120"/>
                      <a:pt x="2663" y="5105"/>
                      <a:pt x="2736" y="5074"/>
                    </a:cubicBezTo>
                    <a:cubicBezTo>
                      <a:pt x="3336" y="4807"/>
                      <a:pt x="3370" y="3473"/>
                      <a:pt x="2802" y="2105"/>
                    </a:cubicBezTo>
                    <a:cubicBezTo>
                      <a:pt x="2296" y="853"/>
                      <a:pt x="1469" y="1"/>
                      <a:pt x="8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1147;p49"/>
              <p:cNvSpPr/>
              <p:nvPr/>
            </p:nvSpPr>
            <p:spPr>
              <a:xfrm flipH="1">
                <a:off x="3946730" y="1924518"/>
                <a:ext cx="124193" cy="102711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3753" extrusionOk="0">
                    <a:moveTo>
                      <a:pt x="2671" y="1"/>
                    </a:moveTo>
                    <a:cubicBezTo>
                      <a:pt x="2593" y="1"/>
                      <a:pt x="2515" y="6"/>
                      <a:pt x="2436" y="16"/>
                    </a:cubicBezTo>
                    <a:cubicBezTo>
                      <a:pt x="1802" y="116"/>
                      <a:pt x="1268" y="550"/>
                      <a:pt x="1035" y="1150"/>
                    </a:cubicBezTo>
                    <a:lnTo>
                      <a:pt x="1" y="3686"/>
                    </a:lnTo>
                    <a:lnTo>
                      <a:pt x="4404" y="3752"/>
                    </a:lnTo>
                    <a:cubicBezTo>
                      <a:pt x="4537" y="3018"/>
                      <a:pt x="4537" y="2318"/>
                      <a:pt x="4504" y="1617"/>
                    </a:cubicBezTo>
                    <a:cubicBezTo>
                      <a:pt x="4381" y="696"/>
                      <a:pt x="3579" y="1"/>
                      <a:pt x="26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1148;p49"/>
              <p:cNvSpPr/>
              <p:nvPr/>
            </p:nvSpPr>
            <p:spPr>
              <a:xfrm flipH="1">
                <a:off x="3950397" y="2025367"/>
                <a:ext cx="120526" cy="77614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36" extrusionOk="0">
                    <a:moveTo>
                      <a:pt x="1" y="1"/>
                    </a:moveTo>
                    <a:lnTo>
                      <a:pt x="601" y="2836"/>
                    </a:lnTo>
                    <a:lnTo>
                      <a:pt x="4270" y="2702"/>
                    </a:lnTo>
                    <a:lnTo>
                      <a:pt x="4404" y="6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1149;p49"/>
              <p:cNvSpPr/>
              <p:nvPr/>
            </p:nvSpPr>
            <p:spPr>
              <a:xfrm flipH="1">
                <a:off x="4469831" y="875824"/>
                <a:ext cx="94965" cy="130954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4785" extrusionOk="0">
                    <a:moveTo>
                      <a:pt x="1877" y="1"/>
                    </a:moveTo>
                    <a:cubicBezTo>
                      <a:pt x="1025" y="1"/>
                      <a:pt x="261" y="969"/>
                      <a:pt x="134" y="2209"/>
                    </a:cubicBezTo>
                    <a:cubicBezTo>
                      <a:pt x="0" y="3544"/>
                      <a:pt x="567" y="4678"/>
                      <a:pt x="1468" y="4778"/>
                    </a:cubicBezTo>
                    <a:cubicBezTo>
                      <a:pt x="1508" y="4783"/>
                      <a:pt x="1548" y="4785"/>
                      <a:pt x="1588" y="4785"/>
                    </a:cubicBezTo>
                    <a:cubicBezTo>
                      <a:pt x="2411" y="4785"/>
                      <a:pt x="3177" y="3817"/>
                      <a:pt x="3336" y="2576"/>
                    </a:cubicBezTo>
                    <a:cubicBezTo>
                      <a:pt x="3469" y="1275"/>
                      <a:pt x="2869" y="108"/>
                      <a:pt x="2002" y="8"/>
                    </a:cubicBezTo>
                    <a:cubicBezTo>
                      <a:pt x="1960" y="3"/>
                      <a:pt x="1919" y="1"/>
                      <a:pt x="1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1150;p49"/>
              <p:cNvSpPr/>
              <p:nvPr/>
            </p:nvSpPr>
            <p:spPr>
              <a:xfrm flipH="1">
                <a:off x="4599826" y="872157"/>
                <a:ext cx="71512" cy="4283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1565" extrusionOk="0">
                    <a:moveTo>
                      <a:pt x="2137" y="0"/>
                    </a:moveTo>
                    <a:cubicBezTo>
                      <a:pt x="2112" y="0"/>
                      <a:pt x="2086" y="3"/>
                      <a:pt x="2059" y="8"/>
                    </a:cubicBezTo>
                    <a:lnTo>
                      <a:pt x="558" y="108"/>
                    </a:lnTo>
                    <a:cubicBezTo>
                      <a:pt x="324" y="108"/>
                      <a:pt x="157" y="242"/>
                      <a:pt x="124" y="475"/>
                    </a:cubicBezTo>
                    <a:lnTo>
                      <a:pt x="57" y="1076"/>
                    </a:lnTo>
                    <a:cubicBezTo>
                      <a:pt x="0" y="1332"/>
                      <a:pt x="211" y="1564"/>
                      <a:pt x="461" y="1564"/>
                    </a:cubicBezTo>
                    <a:cubicBezTo>
                      <a:pt x="503" y="1564"/>
                      <a:pt x="547" y="1557"/>
                      <a:pt x="591" y="1543"/>
                    </a:cubicBezTo>
                    <a:lnTo>
                      <a:pt x="2025" y="1209"/>
                    </a:lnTo>
                    <a:cubicBezTo>
                      <a:pt x="2125" y="1176"/>
                      <a:pt x="2259" y="1076"/>
                      <a:pt x="2292" y="976"/>
                    </a:cubicBezTo>
                    <a:lnTo>
                      <a:pt x="2459" y="609"/>
                    </a:lnTo>
                    <a:cubicBezTo>
                      <a:pt x="2612" y="333"/>
                      <a:pt x="2427" y="0"/>
                      <a:pt x="2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1151;p49"/>
              <p:cNvSpPr/>
              <p:nvPr/>
            </p:nvSpPr>
            <p:spPr>
              <a:xfrm flipH="1">
                <a:off x="4732011" y="874975"/>
                <a:ext cx="37192" cy="389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425" extrusionOk="0">
                    <a:moveTo>
                      <a:pt x="190" y="0"/>
                    </a:moveTo>
                    <a:cubicBezTo>
                      <a:pt x="78" y="0"/>
                      <a:pt x="1" y="120"/>
                      <a:pt x="31" y="239"/>
                    </a:cubicBezTo>
                    <a:lnTo>
                      <a:pt x="264" y="939"/>
                    </a:lnTo>
                    <a:cubicBezTo>
                      <a:pt x="298" y="973"/>
                      <a:pt x="331" y="1040"/>
                      <a:pt x="364" y="1040"/>
                    </a:cubicBezTo>
                    <a:lnTo>
                      <a:pt x="1065" y="1406"/>
                    </a:lnTo>
                    <a:cubicBezTo>
                      <a:pt x="1089" y="1419"/>
                      <a:pt x="1115" y="1424"/>
                      <a:pt x="1140" y="1424"/>
                    </a:cubicBezTo>
                    <a:cubicBezTo>
                      <a:pt x="1253" y="1424"/>
                      <a:pt x="1359" y="1315"/>
                      <a:pt x="1332" y="1206"/>
                    </a:cubicBezTo>
                    <a:lnTo>
                      <a:pt x="1098" y="172"/>
                    </a:lnTo>
                    <a:cubicBezTo>
                      <a:pt x="1065" y="106"/>
                      <a:pt x="998" y="39"/>
                      <a:pt x="931" y="39"/>
                    </a:cubicBezTo>
                    <a:lnTo>
                      <a:pt x="231" y="5"/>
                    </a:lnTo>
                    <a:cubicBezTo>
                      <a:pt x="217" y="2"/>
                      <a:pt x="203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1152;p49"/>
              <p:cNvSpPr/>
              <p:nvPr/>
            </p:nvSpPr>
            <p:spPr>
              <a:xfrm flipH="1">
                <a:off x="4218789" y="1297775"/>
                <a:ext cx="166175" cy="76139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7821" extrusionOk="0">
                    <a:moveTo>
                      <a:pt x="2669" y="1"/>
                    </a:moveTo>
                    <a:cubicBezTo>
                      <a:pt x="2603" y="1"/>
                      <a:pt x="2569" y="34"/>
                      <a:pt x="2569" y="101"/>
                    </a:cubicBezTo>
                    <a:cubicBezTo>
                      <a:pt x="2603" y="2669"/>
                      <a:pt x="2769" y="5438"/>
                      <a:pt x="3103" y="8340"/>
                    </a:cubicBezTo>
                    <a:cubicBezTo>
                      <a:pt x="3370" y="10775"/>
                      <a:pt x="3737" y="13210"/>
                      <a:pt x="4204" y="15879"/>
                    </a:cubicBezTo>
                    <a:cubicBezTo>
                      <a:pt x="4471" y="17280"/>
                      <a:pt x="4771" y="18714"/>
                      <a:pt x="5104" y="20315"/>
                    </a:cubicBezTo>
                    <a:cubicBezTo>
                      <a:pt x="5805" y="23718"/>
                      <a:pt x="3537" y="27020"/>
                      <a:pt x="101" y="27587"/>
                    </a:cubicBezTo>
                    <a:cubicBezTo>
                      <a:pt x="34" y="27587"/>
                      <a:pt x="1" y="27654"/>
                      <a:pt x="1" y="27721"/>
                    </a:cubicBezTo>
                    <a:cubicBezTo>
                      <a:pt x="1" y="27754"/>
                      <a:pt x="67" y="27821"/>
                      <a:pt x="101" y="27821"/>
                    </a:cubicBezTo>
                    <a:lnTo>
                      <a:pt x="134" y="27787"/>
                    </a:lnTo>
                    <a:cubicBezTo>
                      <a:pt x="3703" y="27220"/>
                      <a:pt x="6072" y="23785"/>
                      <a:pt x="5304" y="20249"/>
                    </a:cubicBezTo>
                    <a:cubicBezTo>
                      <a:pt x="4971" y="18681"/>
                      <a:pt x="4671" y="17213"/>
                      <a:pt x="4437" y="15812"/>
                    </a:cubicBezTo>
                    <a:cubicBezTo>
                      <a:pt x="3937" y="13177"/>
                      <a:pt x="3603" y="10742"/>
                      <a:pt x="3303" y="8307"/>
                    </a:cubicBezTo>
                    <a:cubicBezTo>
                      <a:pt x="3003" y="5438"/>
                      <a:pt x="2803" y="2669"/>
                      <a:pt x="2803" y="101"/>
                    </a:cubicBezTo>
                    <a:cubicBezTo>
                      <a:pt x="2803" y="34"/>
                      <a:pt x="2736" y="1"/>
                      <a:pt x="2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7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I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6725" y="2663825"/>
            <a:ext cx="2120900" cy="1714500"/>
          </a:xfrm>
          <a:prstGeom prst="rect">
            <a:avLst/>
          </a:prstGeom>
        </p:spPr>
      </p:pic>
      <p:pic>
        <p:nvPicPr>
          <p:cNvPr id="6" name="Picture 5" descr="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20" y="3175000"/>
            <a:ext cx="2097405" cy="2097405"/>
          </a:xfrm>
          <a:prstGeom prst="rect">
            <a:avLst/>
          </a:prstGeom>
        </p:spPr>
      </p:pic>
      <p:pic>
        <p:nvPicPr>
          <p:cNvPr id="4" name="Picture 3" descr="downlo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5" y="3517900"/>
            <a:ext cx="2444750" cy="1625600"/>
          </a:xfrm>
          <a:prstGeom prst="rect">
            <a:avLst/>
          </a:prstGeom>
        </p:spPr>
      </p:pic>
      <p:sp>
        <p:nvSpPr>
          <p:cNvPr id="811" name="Google Shape;811;p39"/>
          <p:cNvSpPr/>
          <p:nvPr/>
        </p:nvSpPr>
        <p:spPr>
          <a:xfrm>
            <a:off x="409658" y="748105"/>
            <a:ext cx="413008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2" name="Google Shape;812;p39"/>
          <p:cNvSpPr txBox="1">
            <a:spLocks noGrp="1"/>
          </p:cNvSpPr>
          <p:nvPr>
            <p:ph type="subTitle" idx="1"/>
          </p:nvPr>
        </p:nvSpPr>
        <p:spPr>
          <a:xfrm>
            <a:off x="309880" y="1325245"/>
            <a:ext cx="5231765" cy="1010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GB" b="1" dirty="0"/>
              <a:t>Programming Arduino</a:t>
            </a:r>
            <a:r>
              <a:rPr lang="en-GB" b="1" dirty="0"/>
              <a:t>(Completed)</a:t>
            </a:r>
            <a:r>
              <a:rPr lang="en-US" altLang="en-GB" b="1" dirty="0"/>
              <a:t>:    </a:t>
            </a:r>
            <a:r>
              <a:rPr lang="en-GB" dirty="0">
                <a:sym typeface="+mn-ea"/>
              </a:rPr>
              <a:t>Develop</a:t>
            </a:r>
            <a:r>
              <a:rPr lang="en-US" altLang="en-GB" dirty="0">
                <a:sym typeface="+mn-ea"/>
              </a:rPr>
              <a:t>ed</a:t>
            </a:r>
            <a:r>
              <a:rPr lang="en-GB" dirty="0">
                <a:sym typeface="+mn-ea"/>
              </a:rPr>
              <a:t> code for Arduino microcontroller</a:t>
            </a:r>
            <a:endParaRPr lang="en-GB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GB" dirty="0">
                <a:sym typeface="+mn-ea"/>
              </a:rPr>
              <a:t>     to control </a:t>
            </a:r>
            <a:r>
              <a:rPr lang="en-US" dirty="0">
                <a:sym typeface="+mn-ea"/>
              </a:rPr>
              <a:t>other devices.</a:t>
            </a:r>
            <a:endParaRPr lang="en-GB" b="1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GB" b="1" dirty="0"/>
              <a:t>Attaching an output device</a:t>
            </a:r>
            <a:r>
              <a:rPr lang="en-GB" b="1" dirty="0"/>
              <a:t> (Completed): </a:t>
            </a:r>
            <a:r>
              <a:rPr lang="en-GB" dirty="0"/>
              <a:t>Successfully integrated </a:t>
            </a:r>
            <a:r>
              <a:rPr lang="en-US" altLang="en-GB" dirty="0"/>
              <a:t>an LED to show output as the switch turns ON or OFF</a:t>
            </a:r>
            <a:r>
              <a:rPr lang="en-GB" dirty="0"/>
              <a:t>.</a:t>
            </a:r>
            <a:endParaRPr lang="en-GB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GB" b="1" dirty="0"/>
              <a:t>Integating the microphone</a:t>
            </a:r>
            <a:r>
              <a:rPr lang="en-GB" b="1" dirty="0"/>
              <a:t> (</a:t>
            </a:r>
            <a:r>
              <a:rPr lang="en-US" altLang="en-GB" b="1" dirty="0"/>
              <a:t>Completed</a:t>
            </a:r>
            <a:r>
              <a:rPr lang="en-GB" b="1" dirty="0"/>
              <a:t>): </a:t>
            </a:r>
            <a:endParaRPr lang="en-GB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GB" dirty="0"/>
              <a:t>     </a:t>
            </a:r>
            <a:r>
              <a:rPr lang="en-US" altLang="en-GB" dirty="0"/>
              <a:t>Integrating the microphone and adjusting the</a:t>
            </a:r>
            <a:endParaRPr lang="en-US" altLang="en-GB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altLang="en-GB" dirty="0"/>
              <a:t>     frequency to succesfully detect clap sound</a:t>
            </a:r>
            <a:r>
              <a:rPr lang="en-GB" dirty="0"/>
              <a:t>.</a:t>
            </a:r>
            <a:endParaRPr lang="en-GB" dirty="0"/>
          </a:p>
        </p:txBody>
      </p:sp>
      <p:sp>
        <p:nvSpPr>
          <p:cNvPr id="813" name="Google Shape;813;p39"/>
          <p:cNvSpPr txBox="1">
            <a:spLocks noGrp="1"/>
          </p:cNvSpPr>
          <p:nvPr>
            <p:ph type="title"/>
          </p:nvPr>
        </p:nvSpPr>
        <p:spPr>
          <a:xfrm>
            <a:off x="323636" y="646883"/>
            <a:ext cx="4750769" cy="373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Working Progress </a:t>
            </a:r>
            <a:endParaRPr dirty="0"/>
          </a:p>
        </p:txBody>
      </p:sp>
      <p:sp>
        <p:nvSpPr>
          <p:cNvPr id="5" name="Oval 4"/>
          <p:cNvSpPr/>
          <p:nvPr/>
        </p:nvSpPr>
        <p:spPr>
          <a:xfrm>
            <a:off x="158750" y="164465"/>
            <a:ext cx="346710" cy="321945"/>
          </a:xfrm>
          <a:prstGeom prst="ellipse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8</a:t>
            </a:r>
            <a:endParaRPr lang="en-US"/>
          </a:p>
        </p:txBody>
      </p:sp>
      <p:pic>
        <p:nvPicPr>
          <p:cNvPr id="3" name="WhatsApp Video 2024-03-24 at 20.40.45_14bbd597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end="3361.000000"/>
                </p14:media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67655" y="164465"/>
            <a:ext cx="3569970" cy="20313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407160" y="4768850"/>
            <a:ext cx="2174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microphone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726305" y="4845685"/>
            <a:ext cx="2145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Ardiono UNO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7506970" y="4170045"/>
            <a:ext cx="1289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13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F9DEC7"/>
      </a:dk2>
      <a:lt2>
        <a:srgbClr val="EDB280"/>
      </a:lt2>
      <a:accent1>
        <a:srgbClr val="DD7A58"/>
      </a:accent1>
      <a:accent2>
        <a:srgbClr val="C05A4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3888</Words>
  <Application>WPS Presentation</Application>
  <PresentationFormat>On-screen Show (16:9)</PresentationFormat>
  <Paragraphs>308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SimSun</vt:lpstr>
      <vt:lpstr>Wingdings</vt:lpstr>
      <vt:lpstr>Arial</vt:lpstr>
      <vt:lpstr>Poppins Black</vt:lpstr>
      <vt:lpstr>Poppins</vt:lpstr>
      <vt:lpstr>Palanquin Dark</vt:lpstr>
      <vt:lpstr>Poppins Black</vt:lpstr>
      <vt:lpstr>Li Alinur Showpnopuri Unicode</vt:lpstr>
      <vt:lpstr>Poppins</vt:lpstr>
      <vt:lpstr>Dosis ExtraBold</vt:lpstr>
      <vt:lpstr>AMGDT</vt:lpstr>
      <vt:lpstr>Microsoft YaHei</vt:lpstr>
      <vt:lpstr>Arial Unicode MS</vt:lpstr>
      <vt:lpstr>Robotic Workshop by Slidesgo</vt:lpstr>
      <vt:lpstr>BANGABANDHU SHEIKH MUJIBUR RAHMAN DIGITAL UNIVERSITY, BANGLADESH     </vt:lpstr>
      <vt:lpstr> PROJECT TITLE- BLUETOOTH CONTROLLED MECHANICAL ARM VEHICLE</vt:lpstr>
      <vt:lpstr>Table of Contents</vt:lpstr>
      <vt:lpstr>Objectives</vt:lpstr>
      <vt:lpstr>Objectives</vt:lpstr>
      <vt:lpstr>Difference/upgradation/Comparison with the recent works</vt:lpstr>
      <vt:lpstr>Difference/Upgradation/Comparison  with the recent works</vt:lpstr>
      <vt:lpstr>Working Progress</vt:lpstr>
      <vt:lpstr>Working Progress </vt:lpstr>
      <vt:lpstr>Working Progress </vt:lpstr>
      <vt:lpstr>Working Progress </vt:lpstr>
      <vt:lpstr>PowerPoint 演示文稿</vt:lpstr>
      <vt:lpstr>In Progress </vt:lpstr>
      <vt:lpstr>Working Progress </vt:lpstr>
      <vt:lpstr>Gantt Chart</vt:lpstr>
      <vt:lpstr>Gantt Chart 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TITLE- BLUETOOTH CONTROLLED MECHANICAL ARM VEHICLE</dc:title>
  <dc:creator/>
  <cp:lastModifiedBy>BAB AL SAFA</cp:lastModifiedBy>
  <cp:revision>58</cp:revision>
  <dcterms:created xsi:type="dcterms:W3CDTF">2024-03-24T14:56:20Z</dcterms:created>
  <dcterms:modified xsi:type="dcterms:W3CDTF">2024-03-24T17:00:01Z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7C2F19B0AE7D4EDB88367D7022BD9940_13</vt:lpwstr>
  </property>
  <property fmtid="{D5CDD505-2E9C-101B-9397-08002B2CF9AE}" pid="3" name="KSOProductBuildVer">
    <vt:lpwstr>1033-12.2.0.13489</vt:lpwstr>
  </property>
</Properties>
</file>